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45" roundtripDataSignature="AMtx7miFHdDk1ILCmt7IbrK5O4ADOVRJX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C83B20A-1767-41EE-A23C-FFD3699991B0}">
  <a:tblStyle styleId="{6C83B20A-1767-41EE-A23C-FFD3699991B0}"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9EFE7"/>
          </a:solidFill>
        </a:fill>
      </a:tcStyle>
    </a:wholeTbl>
    <a:band1H>
      <a:tcTxStyle b="off" i="off"/>
      <a:tcStyle>
        <a:fill>
          <a:solidFill>
            <a:srgbClr val="CFDECC"/>
          </a:solidFill>
        </a:fill>
      </a:tcStyle>
    </a:band1H>
    <a:band2H>
      <a:tcTxStyle b="off" i="off"/>
    </a:band2H>
    <a:band1V>
      <a:tcTxStyle b="off" i="off"/>
      <a:tcStyle>
        <a:fill>
          <a:solidFill>
            <a:srgbClr val="CFDECC"/>
          </a:solidFill>
        </a:fill>
      </a:tcStyle>
    </a:band1V>
    <a:band2V>
      <a:tcTxStyle b="off" i="off"/>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b="off" i="off"/>
    </a:seCell>
    <a:swCell>
      <a:tcTxStyle b="off" i="off"/>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20" Type="http://schemas.openxmlformats.org/officeDocument/2006/relationships/slide" Target="slides/slide14.xml"/><Relationship Id="rId42" Type="http://schemas.openxmlformats.org/officeDocument/2006/relationships/slide" Target="slides/slide36.xml"/><Relationship Id="rId41" Type="http://schemas.openxmlformats.org/officeDocument/2006/relationships/slide" Target="slides/slide35.xml"/><Relationship Id="rId22" Type="http://schemas.openxmlformats.org/officeDocument/2006/relationships/slide" Target="slides/slide16.xml"/><Relationship Id="rId44" Type="http://schemas.openxmlformats.org/officeDocument/2006/relationships/slide" Target="slides/slide38.xml"/><Relationship Id="rId21" Type="http://schemas.openxmlformats.org/officeDocument/2006/relationships/slide" Target="slides/slide15.xml"/><Relationship Id="rId43" Type="http://schemas.openxmlformats.org/officeDocument/2006/relationships/slide" Target="slides/slide37.xml"/><Relationship Id="rId24" Type="http://schemas.openxmlformats.org/officeDocument/2006/relationships/slide" Target="slides/slide18.xml"/><Relationship Id="rId23" Type="http://schemas.openxmlformats.org/officeDocument/2006/relationships/slide" Target="slides/slide17.xml"/><Relationship Id="rId45" Type="http://customschemas.google.com/relationships/presentationmetadata" Target="meta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slide" Target="slides/slide31.xml"/><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39" Type="http://schemas.openxmlformats.org/officeDocument/2006/relationships/slide" Target="slides/slide33.xml"/><Relationship Id="rId16" Type="http://schemas.openxmlformats.org/officeDocument/2006/relationships/slide" Target="slides/slide10.xml"/><Relationship Id="rId38" Type="http://schemas.openxmlformats.org/officeDocument/2006/relationships/slide" Target="slides/slide32.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7" name="Google Shape;117;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5" name="Google Shape;205;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2" name="Google Shape;212;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9" name="Google Shape;219;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6" name="Google Shape;226;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5" name="Google Shape;235;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Arial"/>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5" name="Google Shape;245;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2" name="Google Shape;252;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0" name="Google Shape;260;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6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8" name="Google Shape;268;p6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p6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6" name="Google Shape;276;p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6" name="Google Shape;126;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3" name="Google Shape;283;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6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0" name="Google Shape;290;p6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Arial"/>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6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0" name="Google Shape;300;p6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p6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7" name="Google Shape;307;p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6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5" name="Google Shape;315;p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p6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3" name="Google Shape;323;p6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p4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1" name="Google Shape;331;p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Arial"/>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p4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1" name="Google Shape;341;p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Arial"/>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p4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0" name="Google Shape;350;p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p4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3" name="Google Shape;363;p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3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4" name="Google Shape;134;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p4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6" name="Google Shape;376;p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p5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9" name="Google Shape;389;p5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Arial"/>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p5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Answer: B</a:t>
            </a:r>
            <a:endParaRPr/>
          </a:p>
        </p:txBody>
      </p:sp>
      <p:sp>
        <p:nvSpPr>
          <p:cNvPr id="399" name="Google Shape;399;p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p5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Answer: C</a:t>
            </a:r>
            <a:endParaRPr/>
          </a:p>
        </p:txBody>
      </p:sp>
      <p:sp>
        <p:nvSpPr>
          <p:cNvPr id="407" name="Google Shape;407;p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p5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Answer: C</a:t>
            </a:r>
            <a:endParaRPr/>
          </a:p>
        </p:txBody>
      </p:sp>
      <p:sp>
        <p:nvSpPr>
          <p:cNvPr id="415" name="Google Shape;415;p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p5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Answer: A</a:t>
            </a:r>
            <a:endParaRPr/>
          </a:p>
        </p:txBody>
      </p:sp>
      <p:sp>
        <p:nvSpPr>
          <p:cNvPr id="423" name="Google Shape;423;p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31" name="Google Shape;431;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p6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38" name="Google Shape;438;p6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 name="Shape 443"/>
        <p:cNvGrpSpPr/>
        <p:nvPr/>
      </p:nvGrpSpPr>
      <p:grpSpPr>
        <a:xfrm>
          <a:off x="0" y="0"/>
          <a:ext cx="0" cy="0"/>
          <a:chOff x="0" y="0"/>
          <a:chExt cx="0" cy="0"/>
        </a:xfrm>
      </p:grpSpPr>
      <p:sp>
        <p:nvSpPr>
          <p:cNvPr id="444" name="Google Shape;444;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45" name="Google Shape;445;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3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7" name="Google Shape;157;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5" name="Google Shape;165;p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Arial"/>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7" name="Google Shape;177;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4" name="Google Shape;184;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1" name="Google Shape;191;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8" name="Google Shape;198;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4.png"/><Relationship Id="rId4" Type="http://schemas.openxmlformats.org/officeDocument/2006/relationships/image" Target="../media/image6.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2.jpg"/><Relationship Id="rId4" Type="http://schemas.openxmlformats.org/officeDocument/2006/relationships/image" Target="../media/image6.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4.png"/><Relationship Id="rId4" Type="http://schemas.openxmlformats.org/officeDocument/2006/relationships/image" Target="../media/image6.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4.png"/><Relationship Id="rId4" Type="http://schemas.openxmlformats.org/officeDocument/2006/relationships/image" Target="../media/image6.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4.png"/><Relationship Id="rId4" Type="http://schemas.openxmlformats.org/officeDocument/2006/relationships/image" Target="../media/image6.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halt mit Überschrift" showMasterSp="0" type="objTx">
  <p:cSld name="OBJECT_WITH_CAPTION_TEXT">
    <p:spTree>
      <p:nvGrpSpPr>
        <p:cNvPr id="21" name="Shape 21"/>
        <p:cNvGrpSpPr/>
        <p:nvPr/>
      </p:nvGrpSpPr>
      <p:grpSpPr>
        <a:xfrm>
          <a:off x="0" y="0"/>
          <a:ext cx="0" cy="0"/>
          <a:chOff x="0" y="0"/>
          <a:chExt cx="0" cy="0"/>
        </a:xfrm>
      </p:grpSpPr>
      <p:sp>
        <p:nvSpPr>
          <p:cNvPr id="22" name="Google Shape;22;p26"/>
          <p:cNvSpPr/>
          <p:nvPr/>
        </p:nvSpPr>
        <p:spPr>
          <a:xfrm>
            <a:off x="16" y="0"/>
            <a:ext cx="4050791" cy="68580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 name="Google Shape;23;p26"/>
          <p:cNvSpPr/>
          <p:nvPr/>
        </p:nvSpPr>
        <p:spPr>
          <a:xfrm>
            <a:off x="4040071" y="0"/>
            <a:ext cx="64008" cy="68580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 name="Google Shape;24;p26"/>
          <p:cNvSpPr txBox="1"/>
          <p:nvPr>
            <p:ph type="title"/>
          </p:nvPr>
        </p:nvSpPr>
        <p:spPr>
          <a:xfrm>
            <a:off x="457200" y="594359"/>
            <a:ext cx="3200400" cy="228600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FFFFFF"/>
              </a:buClr>
              <a:buSzPts val="3600"/>
              <a:buFont typeface="Calibri"/>
              <a:buNone/>
              <a:defRPr b="0" sz="36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26"/>
          <p:cNvSpPr txBox="1"/>
          <p:nvPr>
            <p:ph idx="1" type="body"/>
          </p:nvPr>
        </p:nvSpPr>
        <p:spPr>
          <a:xfrm>
            <a:off x="4800600" y="731520"/>
            <a:ext cx="6492240" cy="525780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26" name="Google Shape;26;p26"/>
          <p:cNvSpPr txBox="1"/>
          <p:nvPr>
            <p:ph idx="2" type="body"/>
          </p:nvPr>
        </p:nvSpPr>
        <p:spPr>
          <a:xfrm>
            <a:off x="457200" y="2926080"/>
            <a:ext cx="3200400" cy="337912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200"/>
              </a:spcBef>
              <a:spcAft>
                <a:spcPts val="0"/>
              </a:spcAft>
              <a:buSzPts val="1500"/>
              <a:buNone/>
              <a:defRPr sz="1500">
                <a:solidFill>
                  <a:srgbClr val="FFFFFF"/>
                </a:solidFill>
              </a:defRPr>
            </a:lvl1pPr>
            <a:lvl2pPr indent="-228600" lvl="1" marL="914400" algn="l">
              <a:lnSpc>
                <a:spcPct val="90000"/>
              </a:lnSpc>
              <a:spcBef>
                <a:spcPts val="200"/>
              </a:spcBef>
              <a:spcAft>
                <a:spcPts val="0"/>
              </a:spcAft>
              <a:buSzPts val="1200"/>
              <a:buNone/>
              <a:defRPr sz="1200"/>
            </a:lvl2pPr>
            <a:lvl3pPr indent="-228600" lvl="2" marL="1371600" algn="l">
              <a:lnSpc>
                <a:spcPct val="90000"/>
              </a:lnSpc>
              <a:spcBef>
                <a:spcPts val="400"/>
              </a:spcBef>
              <a:spcAft>
                <a:spcPts val="0"/>
              </a:spcAft>
              <a:buSzPts val="1000"/>
              <a:buNone/>
              <a:defRPr sz="1000"/>
            </a:lvl3pPr>
            <a:lvl4pPr indent="-228600" lvl="3" marL="1828800" algn="l">
              <a:lnSpc>
                <a:spcPct val="90000"/>
              </a:lnSpc>
              <a:spcBef>
                <a:spcPts val="400"/>
              </a:spcBef>
              <a:spcAft>
                <a:spcPts val="0"/>
              </a:spcAft>
              <a:buSzPts val="900"/>
              <a:buNone/>
              <a:defRPr sz="900"/>
            </a:lvl4pPr>
            <a:lvl5pPr indent="-228600" lvl="4" marL="2286000" algn="l">
              <a:lnSpc>
                <a:spcPct val="90000"/>
              </a:lnSpc>
              <a:spcBef>
                <a:spcPts val="400"/>
              </a:spcBef>
              <a:spcAft>
                <a:spcPts val="0"/>
              </a:spcAft>
              <a:buSzPts val="900"/>
              <a:buNone/>
              <a:defRPr sz="900"/>
            </a:lvl5pPr>
            <a:lvl6pPr indent="-228600" lvl="5" marL="2743200" algn="l">
              <a:lnSpc>
                <a:spcPct val="90000"/>
              </a:lnSpc>
              <a:spcBef>
                <a:spcPts val="400"/>
              </a:spcBef>
              <a:spcAft>
                <a:spcPts val="0"/>
              </a:spcAft>
              <a:buSzPts val="900"/>
              <a:buNone/>
              <a:defRPr sz="900"/>
            </a:lvl6pPr>
            <a:lvl7pPr indent="-228600" lvl="6" marL="3200400" algn="l">
              <a:lnSpc>
                <a:spcPct val="90000"/>
              </a:lnSpc>
              <a:spcBef>
                <a:spcPts val="400"/>
              </a:spcBef>
              <a:spcAft>
                <a:spcPts val="0"/>
              </a:spcAft>
              <a:buSzPts val="900"/>
              <a:buNone/>
              <a:defRPr sz="900"/>
            </a:lvl7pPr>
            <a:lvl8pPr indent="-228600" lvl="7" marL="3657600" algn="l">
              <a:lnSpc>
                <a:spcPct val="90000"/>
              </a:lnSpc>
              <a:spcBef>
                <a:spcPts val="400"/>
              </a:spcBef>
              <a:spcAft>
                <a:spcPts val="0"/>
              </a:spcAft>
              <a:buSzPts val="900"/>
              <a:buNone/>
              <a:defRPr sz="900"/>
            </a:lvl8pPr>
            <a:lvl9pPr indent="-228600" lvl="8" marL="4114800" algn="l">
              <a:lnSpc>
                <a:spcPct val="90000"/>
              </a:lnSpc>
              <a:spcBef>
                <a:spcPts val="400"/>
              </a:spcBef>
              <a:spcAft>
                <a:spcPts val="400"/>
              </a:spcAft>
              <a:buSzPts val="900"/>
              <a:buNone/>
              <a:defRPr sz="900"/>
            </a:lvl9pPr>
          </a:lstStyle>
          <a:p/>
        </p:txBody>
      </p:sp>
      <p:sp>
        <p:nvSpPr>
          <p:cNvPr id="27" name="Google Shape;27;p26"/>
          <p:cNvSpPr txBox="1"/>
          <p:nvPr>
            <p:ph idx="10" type="dt"/>
          </p:nvPr>
        </p:nvSpPr>
        <p:spPr>
          <a:xfrm>
            <a:off x="465512" y="6459785"/>
            <a:ext cx="261851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26"/>
          <p:cNvSpPr txBox="1"/>
          <p:nvPr>
            <p:ph idx="11" type="ftr"/>
          </p:nvPr>
        </p:nvSpPr>
        <p:spPr>
          <a:xfrm>
            <a:off x="4800600" y="6459785"/>
            <a:ext cx="4648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29" name="Google Shape;29;p26"/>
          <p:cNvPicPr preferRelativeResize="0"/>
          <p:nvPr/>
        </p:nvPicPr>
        <p:blipFill rotWithShape="1">
          <a:blip r:embed="rId2">
            <a:alphaModFix/>
          </a:blip>
          <a:srcRect b="0" l="0" r="0" t="0"/>
          <a:stretch/>
        </p:blipFill>
        <p:spPr>
          <a:xfrm>
            <a:off x="0" y="6424526"/>
            <a:ext cx="1061484" cy="400384"/>
          </a:xfrm>
          <a:prstGeom prst="rect">
            <a:avLst/>
          </a:prstGeom>
          <a:noFill/>
          <a:ln>
            <a:noFill/>
          </a:ln>
        </p:spPr>
      </p:pic>
      <p:sp>
        <p:nvSpPr>
          <p:cNvPr id="30" name="Google Shape;30;p26"/>
          <p:cNvSpPr txBox="1"/>
          <p:nvPr/>
        </p:nvSpPr>
        <p:spPr>
          <a:xfrm>
            <a:off x="4701512" y="6425358"/>
            <a:ext cx="5015522" cy="818408"/>
          </a:xfrm>
          <a:prstGeom prst="rect">
            <a:avLst/>
          </a:prstGeom>
          <a:no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accent1"/>
              </a:buClr>
              <a:buSzPts val="900"/>
              <a:buFont typeface="Noto Sans Symbols"/>
              <a:buNone/>
            </a:pPr>
            <a:r>
              <a:rPr b="0" i="0" lang="en-US" sz="900" u="none" cap="none" strike="noStrike">
                <a:solidFill>
                  <a:srgbClr val="595959"/>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b="0" i="0" sz="900" u="none" cap="none" strike="noStrike">
              <a:solidFill>
                <a:srgbClr val="595959"/>
              </a:solidFill>
              <a:latin typeface="Calibri"/>
              <a:ea typeface="Calibri"/>
              <a:cs typeface="Calibri"/>
              <a:sym typeface="Calibri"/>
            </a:endParaRPr>
          </a:p>
          <a:p>
            <a:pPr indent="0" lvl="0" marL="0" marR="0" rtl="0" algn="ctr">
              <a:lnSpc>
                <a:spcPct val="100000"/>
              </a:lnSpc>
              <a:spcBef>
                <a:spcPts val="1000"/>
              </a:spcBef>
              <a:spcAft>
                <a:spcPts val="0"/>
              </a:spcAft>
              <a:buClr>
                <a:schemeClr val="accent1"/>
              </a:buClr>
              <a:buSzPts val="2000"/>
              <a:buFont typeface="Noto Sans Symbols"/>
              <a:buNone/>
            </a:pPr>
            <a:r>
              <a:t/>
            </a:r>
            <a:endParaRPr b="0" i="0" sz="2000" u="none" cap="none" strike="noStrike">
              <a:solidFill>
                <a:srgbClr val="1F497D"/>
              </a:solidFill>
              <a:latin typeface="Calibri"/>
              <a:ea typeface="Calibri"/>
              <a:cs typeface="Calibri"/>
              <a:sym typeface="Calibri"/>
            </a:endParaRPr>
          </a:p>
        </p:txBody>
      </p:sp>
      <p:pic>
        <p:nvPicPr>
          <p:cNvPr id="31" name="Google Shape;31;p26"/>
          <p:cNvPicPr preferRelativeResize="0"/>
          <p:nvPr/>
        </p:nvPicPr>
        <p:blipFill rotWithShape="1">
          <a:blip r:embed="rId3">
            <a:alphaModFix/>
          </a:blip>
          <a:srcRect b="0" l="0" r="0" t="0"/>
          <a:stretch/>
        </p:blipFill>
        <p:spPr>
          <a:xfrm>
            <a:off x="10099505" y="6266872"/>
            <a:ext cx="1987550" cy="56769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und vertikaler Text" type="vertTx">
  <p:cSld name="VERTICAL_TEXT">
    <p:spTree>
      <p:nvGrpSpPr>
        <p:cNvPr id="98" name="Shape 98"/>
        <p:cNvGrpSpPr/>
        <p:nvPr/>
      </p:nvGrpSpPr>
      <p:grpSpPr>
        <a:xfrm>
          <a:off x="0" y="0"/>
          <a:ext cx="0" cy="0"/>
          <a:chOff x="0" y="0"/>
          <a:chExt cx="0" cy="0"/>
        </a:xfrm>
      </p:grpSpPr>
      <p:sp>
        <p:nvSpPr>
          <p:cNvPr id="99" name="Google Shape;99;p35"/>
          <p:cNvSpPr txBox="1"/>
          <p:nvPr>
            <p:ph type="title"/>
          </p:nvPr>
        </p:nvSpPr>
        <p:spPr>
          <a:xfrm>
            <a:off x="1097280" y="286604"/>
            <a:ext cx="10058400" cy="82374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0" name="Google Shape;100;p35"/>
          <p:cNvSpPr txBox="1"/>
          <p:nvPr>
            <p:ph idx="1" type="body"/>
          </p:nvPr>
        </p:nvSpPr>
        <p:spPr>
          <a:xfrm rot="5400000">
            <a:off x="3938245" y="-1348341"/>
            <a:ext cx="4376470" cy="10058400"/>
          </a:xfrm>
          <a:prstGeom prst="rect">
            <a:avLst/>
          </a:prstGeom>
          <a:noFill/>
          <a:ln>
            <a:noFill/>
          </a:ln>
        </p:spPr>
        <p:txBody>
          <a:bodyPr anchorCtr="0" anchor="t" bIns="0" lIns="45700" spcFirstLastPara="1" rIns="45700" wrap="square" tIns="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01" name="Google Shape;101;p35"/>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2" name="Google Shape;102;p35"/>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kaler Titel und Text" showMasterSp="0" type="vertTitleAndTx">
  <p:cSld name="VERTICAL_TITLE_AND_VERTICAL_TEXT">
    <p:spTree>
      <p:nvGrpSpPr>
        <p:cNvPr id="103" name="Shape 103"/>
        <p:cNvGrpSpPr/>
        <p:nvPr/>
      </p:nvGrpSpPr>
      <p:grpSpPr>
        <a:xfrm>
          <a:off x="0" y="0"/>
          <a:ext cx="0" cy="0"/>
          <a:chOff x="0" y="0"/>
          <a:chExt cx="0" cy="0"/>
        </a:xfrm>
      </p:grpSpPr>
      <p:sp>
        <p:nvSpPr>
          <p:cNvPr id="104" name="Google Shape;104;p36"/>
          <p:cNvSpPr/>
          <p:nvPr/>
        </p:nvSpPr>
        <p:spPr>
          <a:xfrm>
            <a:off x="1" y="6237586"/>
            <a:ext cx="12191999" cy="620414"/>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 name="Google Shape;105;p36"/>
          <p:cNvSpPr/>
          <p:nvPr/>
        </p:nvSpPr>
        <p:spPr>
          <a:xfrm>
            <a:off x="0" y="6171026"/>
            <a:ext cx="12192001" cy="65998"/>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06" name="Google Shape;106;p36"/>
          <p:cNvPicPr preferRelativeResize="0"/>
          <p:nvPr/>
        </p:nvPicPr>
        <p:blipFill rotWithShape="1">
          <a:blip r:embed="rId2">
            <a:alphaModFix/>
          </a:blip>
          <a:srcRect b="0" l="0" r="0" t="0"/>
          <a:stretch/>
        </p:blipFill>
        <p:spPr>
          <a:xfrm>
            <a:off x="104945" y="6281603"/>
            <a:ext cx="1061484" cy="400384"/>
          </a:xfrm>
          <a:prstGeom prst="rect">
            <a:avLst/>
          </a:prstGeom>
          <a:noFill/>
          <a:ln>
            <a:noFill/>
          </a:ln>
        </p:spPr>
      </p:pic>
      <p:sp>
        <p:nvSpPr>
          <p:cNvPr id="107" name="Google Shape;107;p36"/>
          <p:cNvSpPr txBox="1"/>
          <p:nvPr>
            <p:ph type="title"/>
          </p:nvPr>
        </p:nvSpPr>
        <p:spPr>
          <a:xfrm rot="5400000">
            <a:off x="7160640" y="1979039"/>
            <a:ext cx="5757421" cy="262890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8" name="Google Shape;108;p36"/>
          <p:cNvSpPr txBox="1"/>
          <p:nvPr>
            <p:ph idx="1" type="body"/>
          </p:nvPr>
        </p:nvSpPr>
        <p:spPr>
          <a:xfrm rot="5400000">
            <a:off x="1826639" y="-573661"/>
            <a:ext cx="5757422" cy="7734300"/>
          </a:xfrm>
          <a:prstGeom prst="rect">
            <a:avLst/>
          </a:prstGeom>
          <a:noFill/>
          <a:ln>
            <a:noFill/>
          </a:ln>
        </p:spPr>
        <p:txBody>
          <a:bodyPr anchorCtr="0" anchor="t" bIns="0" lIns="45700" spcFirstLastPara="1" rIns="45700" wrap="square" tIns="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09" name="Google Shape;109;p36"/>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0" name="Google Shape;110;p36"/>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111" name="Google Shape;111;p36"/>
          <p:cNvPicPr preferRelativeResize="0"/>
          <p:nvPr/>
        </p:nvPicPr>
        <p:blipFill rotWithShape="1">
          <a:blip r:embed="rId3">
            <a:alphaModFix/>
          </a:blip>
          <a:srcRect b="0" l="0" r="0" t="0"/>
          <a:stretch/>
        </p:blipFill>
        <p:spPr>
          <a:xfrm>
            <a:off x="10099505" y="6266872"/>
            <a:ext cx="1987550" cy="567690"/>
          </a:xfrm>
          <a:prstGeom prst="rect">
            <a:avLst/>
          </a:prstGeom>
          <a:noFill/>
          <a:ln>
            <a:noFill/>
          </a:ln>
        </p:spPr>
      </p:pic>
      <p:sp>
        <p:nvSpPr>
          <p:cNvPr id="112" name="Google Shape;112;p36"/>
          <p:cNvSpPr txBox="1"/>
          <p:nvPr/>
        </p:nvSpPr>
        <p:spPr>
          <a:xfrm>
            <a:off x="4376057" y="6360042"/>
            <a:ext cx="5340977" cy="818408"/>
          </a:xfrm>
          <a:prstGeom prst="rect">
            <a:avLst/>
          </a:prstGeom>
          <a:no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accent1"/>
              </a:buClr>
              <a:buSzPts val="900"/>
              <a:buFont typeface="Noto Sans Symbols"/>
              <a:buNone/>
            </a:pPr>
            <a:r>
              <a:rPr b="0" i="0" lang="en-US" sz="900" u="none" cap="none" strike="noStrike">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b="0" i="0" sz="900" u="none" cap="none" strike="noStrike">
              <a:solidFill>
                <a:schemeClr val="lt1"/>
              </a:solidFill>
              <a:latin typeface="Calibri"/>
              <a:ea typeface="Calibri"/>
              <a:cs typeface="Calibri"/>
              <a:sym typeface="Calibri"/>
            </a:endParaRPr>
          </a:p>
          <a:p>
            <a:pPr indent="0" lvl="0" marL="0" marR="0" rtl="0" algn="ctr">
              <a:lnSpc>
                <a:spcPct val="100000"/>
              </a:lnSpc>
              <a:spcBef>
                <a:spcPts val="1000"/>
              </a:spcBef>
              <a:spcAft>
                <a:spcPts val="0"/>
              </a:spcAft>
              <a:buClr>
                <a:schemeClr val="accent1"/>
              </a:buClr>
              <a:buSzPts val="2000"/>
              <a:buFont typeface="Noto Sans Symbols"/>
              <a:buNone/>
            </a:pPr>
            <a:r>
              <a:t/>
            </a:r>
            <a:endParaRPr b="0" i="0" sz="2000" u="none" cap="none" strike="noStrike">
              <a:solidFill>
                <a:schemeClr val="lt1"/>
              </a:solidFill>
              <a:latin typeface="Calibri"/>
              <a:ea typeface="Calibri"/>
              <a:cs typeface="Calibri"/>
              <a:sym typeface="Calibri"/>
            </a:endParaRPr>
          </a:p>
        </p:txBody>
      </p:sp>
      <p:sp>
        <p:nvSpPr>
          <p:cNvPr id="113" name="Google Shape;113;p36"/>
          <p:cNvSpPr txBox="1"/>
          <p:nvPr/>
        </p:nvSpPr>
        <p:spPr>
          <a:xfrm>
            <a:off x="11093280" y="1490181"/>
            <a:ext cx="849850"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Calibri"/>
                <a:ea typeface="Calibri"/>
                <a:cs typeface="Calibri"/>
                <a:sym typeface="Calibri"/>
              </a:rPr>
              <a:t>-</a:t>
            </a:r>
            <a:fld id="{00000000-1234-1234-1234-123412341234}" type="slidenum">
              <a:rPr b="1" i="0" lang="en-US" sz="1800" u="none" cap="none" strike="noStrike">
                <a:solidFill>
                  <a:schemeClr val="dk1"/>
                </a:solidFill>
                <a:latin typeface="Calibri"/>
                <a:ea typeface="Calibri"/>
                <a:cs typeface="Calibri"/>
                <a:sym typeface="Calibri"/>
              </a:rPr>
              <a:t>‹#›</a:t>
            </a:fld>
            <a:r>
              <a:rPr b="1" i="0" lang="en-US" sz="1800" u="none" cap="none" strike="noStrike">
                <a:solidFill>
                  <a:schemeClr val="dk1"/>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pic>
        <p:nvPicPr>
          <p:cNvPr id="114" name="Google Shape;114;p36"/>
          <p:cNvPicPr preferRelativeResize="0"/>
          <p:nvPr/>
        </p:nvPicPr>
        <p:blipFill rotWithShape="1">
          <a:blip r:embed="rId4">
            <a:alphaModFix/>
          </a:blip>
          <a:srcRect b="0" l="0" r="0" t="0"/>
          <a:stretch/>
        </p:blipFill>
        <p:spPr>
          <a:xfrm>
            <a:off x="10736826" y="23437"/>
            <a:ext cx="1460090" cy="144330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und Inhalt" type="obj">
  <p:cSld name="OBJECT">
    <p:spTree>
      <p:nvGrpSpPr>
        <p:cNvPr id="32" name="Shape 32"/>
        <p:cNvGrpSpPr/>
        <p:nvPr/>
      </p:nvGrpSpPr>
      <p:grpSpPr>
        <a:xfrm>
          <a:off x="0" y="0"/>
          <a:ext cx="0" cy="0"/>
          <a:chOff x="0" y="0"/>
          <a:chExt cx="0" cy="0"/>
        </a:xfrm>
      </p:grpSpPr>
      <p:sp>
        <p:nvSpPr>
          <p:cNvPr id="33" name="Google Shape;33;p27"/>
          <p:cNvSpPr txBox="1"/>
          <p:nvPr>
            <p:ph type="title"/>
          </p:nvPr>
        </p:nvSpPr>
        <p:spPr>
          <a:xfrm>
            <a:off x="1097280" y="286604"/>
            <a:ext cx="10058400" cy="82374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32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27"/>
          <p:cNvSpPr txBox="1"/>
          <p:nvPr>
            <p:ph idx="1" type="body"/>
          </p:nvPr>
        </p:nvSpPr>
        <p:spPr>
          <a:xfrm>
            <a:off x="1097280" y="1492624"/>
            <a:ext cx="10058400" cy="437647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35" name="Google Shape;35;p27"/>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27"/>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r Titel" type="titleOnly">
  <p:cSld name="TITLE_ONLY">
    <p:spTree>
      <p:nvGrpSpPr>
        <p:cNvPr id="37" name="Shape 37"/>
        <p:cNvGrpSpPr/>
        <p:nvPr/>
      </p:nvGrpSpPr>
      <p:grpSpPr>
        <a:xfrm>
          <a:off x="0" y="0"/>
          <a:ext cx="0" cy="0"/>
          <a:chOff x="0" y="0"/>
          <a:chExt cx="0" cy="0"/>
        </a:xfrm>
      </p:grpSpPr>
      <p:sp>
        <p:nvSpPr>
          <p:cNvPr id="38" name="Google Shape;38;p28"/>
          <p:cNvSpPr txBox="1"/>
          <p:nvPr>
            <p:ph type="title"/>
          </p:nvPr>
        </p:nvSpPr>
        <p:spPr>
          <a:xfrm>
            <a:off x="1097280" y="286604"/>
            <a:ext cx="10058400" cy="82374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28"/>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28"/>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folie" showMasterSp="0" type="title">
  <p:cSld name="TITLE">
    <p:spTree>
      <p:nvGrpSpPr>
        <p:cNvPr id="41" name="Shape 41"/>
        <p:cNvGrpSpPr/>
        <p:nvPr/>
      </p:nvGrpSpPr>
      <p:grpSpPr>
        <a:xfrm>
          <a:off x="0" y="0"/>
          <a:ext cx="0" cy="0"/>
          <a:chOff x="0" y="0"/>
          <a:chExt cx="0" cy="0"/>
        </a:xfrm>
      </p:grpSpPr>
      <p:sp>
        <p:nvSpPr>
          <p:cNvPr id="42" name="Google Shape;42;p30"/>
          <p:cNvSpPr/>
          <p:nvPr/>
        </p:nvSpPr>
        <p:spPr>
          <a:xfrm>
            <a:off x="1" y="6237586"/>
            <a:ext cx="12191999" cy="620414"/>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 name="Google Shape;43;p30"/>
          <p:cNvSpPr/>
          <p:nvPr/>
        </p:nvSpPr>
        <p:spPr>
          <a:xfrm>
            <a:off x="0" y="6171026"/>
            <a:ext cx="12192001" cy="65998"/>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 name="Google Shape;44;p30"/>
          <p:cNvSpPr txBox="1"/>
          <p:nvPr>
            <p:ph type="ctrTitle"/>
          </p:nvPr>
        </p:nvSpPr>
        <p:spPr>
          <a:xfrm>
            <a:off x="1097280" y="758952"/>
            <a:ext cx="10058400" cy="356616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262626"/>
              </a:buClr>
              <a:buSzPts val="8000"/>
              <a:buFont typeface="Calibri"/>
              <a:buNone/>
              <a:defRPr sz="8000">
                <a:solidFill>
                  <a:srgbClr val="26262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30"/>
          <p:cNvSpPr txBox="1"/>
          <p:nvPr>
            <p:ph idx="1" type="subTitle"/>
          </p:nvPr>
        </p:nvSpPr>
        <p:spPr>
          <a:xfrm>
            <a:off x="1100051" y="4455620"/>
            <a:ext cx="10058400" cy="11430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lvl="1" algn="ctr">
              <a:lnSpc>
                <a:spcPct val="90000"/>
              </a:lnSpc>
              <a:spcBef>
                <a:spcPts val="200"/>
              </a:spcBef>
              <a:spcAft>
                <a:spcPts val="0"/>
              </a:spcAft>
              <a:buSzPts val="2400"/>
              <a:buNone/>
              <a:defRPr sz="2400"/>
            </a:lvl2pPr>
            <a:lvl3pPr lvl="2" algn="ctr">
              <a:lnSpc>
                <a:spcPct val="90000"/>
              </a:lnSpc>
              <a:spcBef>
                <a:spcPts val="400"/>
              </a:spcBef>
              <a:spcAft>
                <a:spcPts val="0"/>
              </a:spcAft>
              <a:buSzPts val="2400"/>
              <a:buNone/>
              <a:defRPr sz="2400"/>
            </a:lvl3pPr>
            <a:lvl4pPr lvl="3" algn="ctr">
              <a:lnSpc>
                <a:spcPct val="90000"/>
              </a:lnSpc>
              <a:spcBef>
                <a:spcPts val="400"/>
              </a:spcBef>
              <a:spcAft>
                <a:spcPts val="0"/>
              </a:spcAft>
              <a:buSzPts val="2000"/>
              <a:buNone/>
              <a:defRPr sz="2000"/>
            </a:lvl4pPr>
            <a:lvl5pPr lvl="4" algn="ctr">
              <a:lnSpc>
                <a:spcPct val="90000"/>
              </a:lnSpc>
              <a:spcBef>
                <a:spcPts val="400"/>
              </a:spcBef>
              <a:spcAft>
                <a:spcPts val="0"/>
              </a:spcAft>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p:txBody>
      </p:sp>
      <p:sp>
        <p:nvSpPr>
          <p:cNvPr id="46" name="Google Shape;46;p30"/>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47" name="Google Shape;47;p30"/>
          <p:cNvCxnSpPr/>
          <p:nvPr/>
        </p:nvCxnSpPr>
        <p:spPr>
          <a:xfrm>
            <a:off x="1207658" y="4343400"/>
            <a:ext cx="9875520" cy="0"/>
          </a:xfrm>
          <a:prstGeom prst="straightConnector1">
            <a:avLst/>
          </a:prstGeom>
          <a:noFill/>
          <a:ln cap="flat" cmpd="sng" w="9525">
            <a:solidFill>
              <a:srgbClr val="7F7F7F"/>
            </a:solidFill>
            <a:prstDash val="solid"/>
            <a:round/>
            <a:headEnd len="sm" w="sm" type="none"/>
            <a:tailEnd len="sm" w="sm" type="none"/>
          </a:ln>
        </p:spPr>
      </p:cxnSp>
      <p:pic>
        <p:nvPicPr>
          <p:cNvPr id="48" name="Google Shape;48;p30"/>
          <p:cNvPicPr preferRelativeResize="0"/>
          <p:nvPr/>
        </p:nvPicPr>
        <p:blipFill rotWithShape="1">
          <a:blip r:embed="rId2">
            <a:alphaModFix/>
          </a:blip>
          <a:srcRect b="0" l="0" r="0" t="0"/>
          <a:stretch/>
        </p:blipFill>
        <p:spPr>
          <a:xfrm>
            <a:off x="10099505" y="6266872"/>
            <a:ext cx="1987550" cy="567690"/>
          </a:xfrm>
          <a:prstGeom prst="rect">
            <a:avLst/>
          </a:prstGeom>
          <a:noFill/>
          <a:ln>
            <a:noFill/>
          </a:ln>
        </p:spPr>
      </p:pic>
      <p:sp>
        <p:nvSpPr>
          <p:cNvPr id="49" name="Google Shape;49;p30"/>
          <p:cNvSpPr txBox="1"/>
          <p:nvPr/>
        </p:nvSpPr>
        <p:spPr>
          <a:xfrm>
            <a:off x="4376057" y="6360042"/>
            <a:ext cx="5340977" cy="818408"/>
          </a:xfrm>
          <a:prstGeom prst="rect">
            <a:avLst/>
          </a:prstGeom>
          <a:no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accent1"/>
              </a:buClr>
              <a:buSzPts val="900"/>
              <a:buFont typeface="Noto Sans Symbols"/>
              <a:buNone/>
            </a:pPr>
            <a:r>
              <a:rPr b="0" i="0" lang="en-US" sz="900" u="none" cap="none" strike="noStrike">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b="0" i="0" sz="900" u="none" cap="none" strike="noStrike">
              <a:solidFill>
                <a:schemeClr val="lt1"/>
              </a:solidFill>
              <a:latin typeface="Calibri"/>
              <a:ea typeface="Calibri"/>
              <a:cs typeface="Calibri"/>
              <a:sym typeface="Calibri"/>
            </a:endParaRPr>
          </a:p>
          <a:p>
            <a:pPr indent="0" lvl="0" marL="0" marR="0" rtl="0" algn="ctr">
              <a:lnSpc>
                <a:spcPct val="100000"/>
              </a:lnSpc>
              <a:spcBef>
                <a:spcPts val="1000"/>
              </a:spcBef>
              <a:spcAft>
                <a:spcPts val="0"/>
              </a:spcAft>
              <a:buClr>
                <a:schemeClr val="accent1"/>
              </a:buClr>
              <a:buSzPts val="2000"/>
              <a:buFont typeface="Noto Sans Symbols"/>
              <a:buNone/>
            </a:pPr>
            <a:r>
              <a:t/>
            </a:r>
            <a:endParaRPr b="0" i="0" sz="2000" u="none" cap="none" strike="noStrike">
              <a:solidFill>
                <a:schemeClr val="lt1"/>
              </a:solidFill>
              <a:latin typeface="Calibri"/>
              <a:ea typeface="Calibri"/>
              <a:cs typeface="Calibri"/>
              <a:sym typeface="Calibri"/>
            </a:endParaRPr>
          </a:p>
        </p:txBody>
      </p:sp>
      <p:pic>
        <p:nvPicPr>
          <p:cNvPr id="50" name="Google Shape;50;p30"/>
          <p:cNvPicPr preferRelativeResize="0"/>
          <p:nvPr/>
        </p:nvPicPr>
        <p:blipFill rotWithShape="1">
          <a:blip r:embed="rId3">
            <a:alphaModFix/>
          </a:blip>
          <a:srcRect b="0" l="0" r="0" t="0"/>
          <a:stretch/>
        </p:blipFill>
        <p:spPr>
          <a:xfrm>
            <a:off x="104945" y="6281603"/>
            <a:ext cx="1061484" cy="400384"/>
          </a:xfrm>
          <a:prstGeom prst="rect">
            <a:avLst/>
          </a:prstGeom>
          <a:noFill/>
          <a:ln>
            <a:noFill/>
          </a:ln>
        </p:spPr>
      </p:pic>
      <p:pic>
        <p:nvPicPr>
          <p:cNvPr id="51" name="Google Shape;51;p30"/>
          <p:cNvPicPr preferRelativeResize="0"/>
          <p:nvPr/>
        </p:nvPicPr>
        <p:blipFill rotWithShape="1">
          <a:blip r:embed="rId4">
            <a:alphaModFix/>
          </a:blip>
          <a:srcRect b="0" l="0" r="0" t="0"/>
          <a:stretch/>
        </p:blipFill>
        <p:spPr>
          <a:xfrm>
            <a:off x="10736826" y="23437"/>
            <a:ext cx="1460090" cy="1443305"/>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folie mit Bild" showMasterSp="0">
  <p:cSld name="Titelfolie mit Bild">
    <p:spTree>
      <p:nvGrpSpPr>
        <p:cNvPr id="52" name="Shape 52"/>
        <p:cNvGrpSpPr/>
        <p:nvPr/>
      </p:nvGrpSpPr>
      <p:grpSpPr>
        <a:xfrm>
          <a:off x="0" y="0"/>
          <a:ext cx="0" cy="0"/>
          <a:chOff x="0" y="0"/>
          <a:chExt cx="0" cy="0"/>
        </a:xfrm>
      </p:grpSpPr>
      <p:sp>
        <p:nvSpPr>
          <p:cNvPr id="53" name="Google Shape;53;p29"/>
          <p:cNvSpPr/>
          <p:nvPr/>
        </p:nvSpPr>
        <p:spPr>
          <a:xfrm>
            <a:off x="1" y="6237586"/>
            <a:ext cx="12191999" cy="620414"/>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 name="Google Shape;54;p29"/>
          <p:cNvSpPr/>
          <p:nvPr/>
        </p:nvSpPr>
        <p:spPr>
          <a:xfrm>
            <a:off x="0" y="6171026"/>
            <a:ext cx="12192001" cy="65998"/>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55" name="Google Shape;55;p29"/>
          <p:cNvPicPr preferRelativeResize="0"/>
          <p:nvPr/>
        </p:nvPicPr>
        <p:blipFill rotWithShape="1">
          <a:blip r:embed="rId2">
            <a:alphaModFix/>
          </a:blip>
          <a:srcRect b="0" l="0" r="0" t="0"/>
          <a:stretch/>
        </p:blipFill>
        <p:spPr>
          <a:xfrm>
            <a:off x="104945" y="6281603"/>
            <a:ext cx="1061484" cy="400384"/>
          </a:xfrm>
          <a:prstGeom prst="rect">
            <a:avLst/>
          </a:prstGeom>
          <a:noFill/>
          <a:ln>
            <a:noFill/>
          </a:ln>
        </p:spPr>
      </p:pic>
      <p:sp>
        <p:nvSpPr>
          <p:cNvPr id="56" name="Google Shape;56;p29"/>
          <p:cNvSpPr txBox="1"/>
          <p:nvPr>
            <p:ph type="ctrTitle"/>
          </p:nvPr>
        </p:nvSpPr>
        <p:spPr>
          <a:xfrm>
            <a:off x="1104900" y="2292094"/>
            <a:ext cx="5734050" cy="2219691"/>
          </a:xfrm>
          <a:prstGeom prst="rect">
            <a:avLst/>
          </a:prstGeom>
          <a:noFill/>
          <a:ln>
            <a:noFill/>
          </a:ln>
        </p:spPr>
        <p:txBody>
          <a:bodyPr anchorCtr="0" anchor="ctr" bIns="45700" lIns="91425" spcFirstLastPara="1" rIns="91425" wrap="square" tIns="45700">
            <a:normAutofit/>
          </a:bodyPr>
          <a:lstStyle>
            <a:lvl1pPr lvl="0" algn="l">
              <a:lnSpc>
                <a:spcPct val="85000"/>
              </a:lnSpc>
              <a:spcBef>
                <a:spcPts val="0"/>
              </a:spcBef>
              <a:spcAft>
                <a:spcPts val="0"/>
              </a:spcAft>
              <a:buClr>
                <a:srgbClr val="3F3F3F"/>
              </a:buClr>
              <a:buSzPts val="4000"/>
              <a:buFont typeface="Calibri"/>
              <a:buNone/>
              <a:defRPr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29"/>
          <p:cNvSpPr txBox="1"/>
          <p:nvPr>
            <p:ph idx="1" type="subTitle"/>
          </p:nvPr>
        </p:nvSpPr>
        <p:spPr>
          <a:xfrm>
            <a:off x="1104900" y="4511784"/>
            <a:ext cx="5734050" cy="955565"/>
          </a:xfrm>
          <a:prstGeom prst="rect">
            <a:avLst/>
          </a:prstGeom>
          <a:noFill/>
          <a:ln>
            <a:noFill/>
          </a:ln>
        </p:spPr>
        <p:txBody>
          <a:bodyPr anchorCtr="0" anchor="t" bIns="45700" lIns="0" spcFirstLastPara="1" rIns="0" wrap="square" tIns="45700">
            <a:normAutofit/>
          </a:bodyPr>
          <a:lstStyle>
            <a:lvl1pPr lvl="0" algn="l">
              <a:lnSpc>
                <a:spcPct val="90000"/>
              </a:lnSpc>
              <a:spcBef>
                <a:spcPts val="0"/>
              </a:spcBef>
              <a:spcAft>
                <a:spcPts val="0"/>
              </a:spcAft>
              <a:buSzPts val="1800"/>
              <a:buNone/>
              <a:defRPr sz="1800"/>
            </a:lvl1pPr>
            <a:lvl2pPr lvl="1" algn="ctr">
              <a:lnSpc>
                <a:spcPct val="90000"/>
              </a:lnSpc>
              <a:spcBef>
                <a:spcPts val="200"/>
              </a:spcBef>
              <a:spcAft>
                <a:spcPts val="0"/>
              </a:spcAft>
              <a:buSzPts val="2000"/>
              <a:buNone/>
              <a:defRPr sz="2000"/>
            </a:lvl2pPr>
            <a:lvl3pPr lvl="2" algn="ctr">
              <a:lnSpc>
                <a:spcPct val="90000"/>
              </a:lnSpc>
              <a:spcBef>
                <a:spcPts val="400"/>
              </a:spcBef>
              <a:spcAft>
                <a:spcPts val="0"/>
              </a:spcAft>
              <a:buSzPts val="1800"/>
              <a:buNone/>
              <a:defRPr sz="1800"/>
            </a:lvl3pPr>
            <a:lvl4pPr lvl="3" algn="ctr">
              <a:lnSpc>
                <a:spcPct val="90000"/>
              </a:lnSpc>
              <a:spcBef>
                <a:spcPts val="400"/>
              </a:spcBef>
              <a:spcAft>
                <a:spcPts val="0"/>
              </a:spcAft>
              <a:buSzPts val="1600"/>
              <a:buNone/>
              <a:defRPr sz="1600"/>
            </a:lvl4pPr>
            <a:lvl5pPr lvl="4" algn="ctr">
              <a:lnSpc>
                <a:spcPct val="90000"/>
              </a:lnSpc>
              <a:spcBef>
                <a:spcPts val="400"/>
              </a:spcBef>
              <a:spcAft>
                <a:spcPts val="0"/>
              </a:spcAft>
              <a:buSzPts val="1600"/>
              <a:buNone/>
              <a:defRPr sz="1600"/>
            </a:lvl5pPr>
            <a:lvl6pPr lvl="5" algn="ctr">
              <a:lnSpc>
                <a:spcPct val="90000"/>
              </a:lnSpc>
              <a:spcBef>
                <a:spcPts val="400"/>
              </a:spcBef>
              <a:spcAft>
                <a:spcPts val="0"/>
              </a:spcAft>
              <a:buSzPts val="1600"/>
              <a:buNone/>
              <a:defRPr sz="1600"/>
            </a:lvl6pPr>
            <a:lvl7pPr lvl="6" algn="ctr">
              <a:lnSpc>
                <a:spcPct val="90000"/>
              </a:lnSpc>
              <a:spcBef>
                <a:spcPts val="400"/>
              </a:spcBef>
              <a:spcAft>
                <a:spcPts val="0"/>
              </a:spcAft>
              <a:buSzPts val="1600"/>
              <a:buNone/>
              <a:defRPr sz="1600"/>
            </a:lvl7pPr>
            <a:lvl8pPr lvl="7" algn="ctr">
              <a:lnSpc>
                <a:spcPct val="90000"/>
              </a:lnSpc>
              <a:spcBef>
                <a:spcPts val="400"/>
              </a:spcBef>
              <a:spcAft>
                <a:spcPts val="0"/>
              </a:spcAft>
              <a:buSzPts val="1600"/>
              <a:buNone/>
              <a:defRPr sz="1600"/>
            </a:lvl8pPr>
            <a:lvl9pPr lvl="8" algn="ctr">
              <a:lnSpc>
                <a:spcPct val="90000"/>
              </a:lnSpc>
              <a:spcBef>
                <a:spcPts val="400"/>
              </a:spcBef>
              <a:spcAft>
                <a:spcPts val="400"/>
              </a:spcAft>
              <a:buSzPts val="1600"/>
              <a:buNone/>
              <a:defRPr sz="1600"/>
            </a:lvl9pPr>
          </a:lstStyle>
          <a:p/>
        </p:txBody>
      </p:sp>
      <p:sp>
        <p:nvSpPr>
          <p:cNvPr id="58" name="Google Shape;58;p29"/>
          <p:cNvSpPr/>
          <p:nvPr>
            <p:ph idx="2" type="pic"/>
          </p:nvPr>
        </p:nvSpPr>
        <p:spPr>
          <a:xfrm>
            <a:off x="6981063" y="1310656"/>
            <a:ext cx="5210937" cy="4208604"/>
          </a:xfrm>
          <a:prstGeom prst="rect">
            <a:avLst/>
          </a:prstGeom>
          <a:solidFill>
            <a:srgbClr val="CCCCCC"/>
          </a:solidFill>
          <a:ln>
            <a:noFill/>
          </a:ln>
        </p:spPr>
      </p:sp>
      <p:pic>
        <p:nvPicPr>
          <p:cNvPr id="59" name="Google Shape;59;p29"/>
          <p:cNvPicPr preferRelativeResize="0"/>
          <p:nvPr/>
        </p:nvPicPr>
        <p:blipFill rotWithShape="1">
          <a:blip r:embed="rId3">
            <a:alphaModFix/>
          </a:blip>
          <a:srcRect b="0" l="0" r="0" t="0"/>
          <a:stretch/>
        </p:blipFill>
        <p:spPr>
          <a:xfrm>
            <a:off x="10099505" y="6266872"/>
            <a:ext cx="1987550" cy="567690"/>
          </a:xfrm>
          <a:prstGeom prst="rect">
            <a:avLst/>
          </a:prstGeom>
          <a:noFill/>
          <a:ln>
            <a:noFill/>
          </a:ln>
        </p:spPr>
      </p:pic>
      <p:sp>
        <p:nvSpPr>
          <p:cNvPr id="60" name="Google Shape;60;p29"/>
          <p:cNvSpPr txBox="1"/>
          <p:nvPr/>
        </p:nvSpPr>
        <p:spPr>
          <a:xfrm>
            <a:off x="4376057" y="6360042"/>
            <a:ext cx="5340977" cy="818408"/>
          </a:xfrm>
          <a:prstGeom prst="rect">
            <a:avLst/>
          </a:prstGeom>
          <a:no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accent1"/>
              </a:buClr>
              <a:buSzPts val="900"/>
              <a:buFont typeface="Noto Sans Symbols"/>
              <a:buNone/>
            </a:pPr>
            <a:r>
              <a:rPr b="0" i="0" lang="en-US" sz="900" u="none" cap="none" strike="noStrike">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b="0" i="0" sz="900" u="none" cap="none" strike="noStrike">
              <a:solidFill>
                <a:schemeClr val="lt1"/>
              </a:solidFill>
              <a:latin typeface="Calibri"/>
              <a:ea typeface="Calibri"/>
              <a:cs typeface="Calibri"/>
              <a:sym typeface="Calibri"/>
            </a:endParaRPr>
          </a:p>
          <a:p>
            <a:pPr indent="0" lvl="0" marL="0" marR="0" rtl="0" algn="ctr">
              <a:lnSpc>
                <a:spcPct val="100000"/>
              </a:lnSpc>
              <a:spcBef>
                <a:spcPts val="1000"/>
              </a:spcBef>
              <a:spcAft>
                <a:spcPts val="0"/>
              </a:spcAft>
              <a:buClr>
                <a:schemeClr val="accent1"/>
              </a:buClr>
              <a:buSzPts val="2000"/>
              <a:buFont typeface="Noto Sans Symbols"/>
              <a:buNone/>
            </a:pPr>
            <a:r>
              <a:t/>
            </a:r>
            <a:endParaRPr b="0" i="0" sz="2000" u="none" cap="none" strike="noStrike">
              <a:solidFill>
                <a:schemeClr val="lt1"/>
              </a:solidFill>
              <a:latin typeface="Calibri"/>
              <a:ea typeface="Calibri"/>
              <a:cs typeface="Calibri"/>
              <a:sym typeface="Calibri"/>
            </a:endParaRPr>
          </a:p>
        </p:txBody>
      </p:sp>
      <p:pic>
        <p:nvPicPr>
          <p:cNvPr id="61" name="Google Shape;61;p29"/>
          <p:cNvPicPr preferRelativeResize="0"/>
          <p:nvPr/>
        </p:nvPicPr>
        <p:blipFill rotWithShape="1">
          <a:blip r:embed="rId4">
            <a:alphaModFix/>
          </a:blip>
          <a:srcRect b="0" l="0" r="0" t="0"/>
          <a:stretch/>
        </p:blipFill>
        <p:spPr>
          <a:xfrm>
            <a:off x="10736826" y="23437"/>
            <a:ext cx="1460090" cy="1443305"/>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bschnitts-&#10;überschrift" showMasterSp="0" type="secHead">
  <p:cSld name="SECTION_HEADER">
    <p:bg>
      <p:bgPr>
        <a:solidFill>
          <a:schemeClr val="lt1"/>
        </a:solidFill>
      </p:bgPr>
    </p:bg>
    <p:spTree>
      <p:nvGrpSpPr>
        <p:cNvPr id="62" name="Shape 62"/>
        <p:cNvGrpSpPr/>
        <p:nvPr/>
      </p:nvGrpSpPr>
      <p:grpSpPr>
        <a:xfrm>
          <a:off x="0" y="0"/>
          <a:ext cx="0" cy="0"/>
          <a:chOff x="0" y="0"/>
          <a:chExt cx="0" cy="0"/>
        </a:xfrm>
      </p:grpSpPr>
      <p:sp>
        <p:nvSpPr>
          <p:cNvPr id="63" name="Google Shape;63;p31"/>
          <p:cNvSpPr/>
          <p:nvPr/>
        </p:nvSpPr>
        <p:spPr>
          <a:xfrm>
            <a:off x="1" y="6237586"/>
            <a:ext cx="12191999" cy="620414"/>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 name="Google Shape;64;p31"/>
          <p:cNvSpPr/>
          <p:nvPr/>
        </p:nvSpPr>
        <p:spPr>
          <a:xfrm>
            <a:off x="0" y="6171026"/>
            <a:ext cx="12192001" cy="65998"/>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65" name="Google Shape;65;p31"/>
          <p:cNvPicPr preferRelativeResize="0"/>
          <p:nvPr/>
        </p:nvPicPr>
        <p:blipFill rotWithShape="1">
          <a:blip r:embed="rId2">
            <a:alphaModFix/>
          </a:blip>
          <a:srcRect b="0" l="0" r="0" t="0"/>
          <a:stretch/>
        </p:blipFill>
        <p:spPr>
          <a:xfrm>
            <a:off x="104945" y="6281603"/>
            <a:ext cx="1061484" cy="400384"/>
          </a:xfrm>
          <a:prstGeom prst="rect">
            <a:avLst/>
          </a:prstGeom>
          <a:noFill/>
          <a:ln>
            <a:noFill/>
          </a:ln>
        </p:spPr>
      </p:pic>
      <p:sp>
        <p:nvSpPr>
          <p:cNvPr id="66" name="Google Shape;66;p31"/>
          <p:cNvSpPr txBox="1"/>
          <p:nvPr>
            <p:ph type="title"/>
          </p:nvPr>
        </p:nvSpPr>
        <p:spPr>
          <a:xfrm>
            <a:off x="1097280" y="758952"/>
            <a:ext cx="10058400" cy="356616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262626"/>
              </a:buClr>
              <a:buSzPts val="8000"/>
              <a:buFont typeface="Calibri"/>
              <a:buNone/>
              <a:defRPr b="0" sz="8000">
                <a:solidFill>
                  <a:srgbClr val="26262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31"/>
          <p:cNvSpPr txBox="1"/>
          <p:nvPr>
            <p:ph idx="1" type="body"/>
          </p:nvPr>
        </p:nvSpPr>
        <p:spPr>
          <a:xfrm>
            <a:off x="1097280" y="4453128"/>
            <a:ext cx="10058400" cy="11430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indent="-228600" lvl="1" marL="914400" algn="l">
              <a:lnSpc>
                <a:spcPct val="90000"/>
              </a:lnSpc>
              <a:spcBef>
                <a:spcPts val="200"/>
              </a:spcBef>
              <a:spcAft>
                <a:spcPts val="0"/>
              </a:spcAft>
              <a:buSzPts val="1800"/>
              <a:buNone/>
              <a:defRPr sz="1800">
                <a:solidFill>
                  <a:srgbClr val="888888"/>
                </a:solidFill>
              </a:defRPr>
            </a:lvl2pPr>
            <a:lvl3pPr indent="-228600" lvl="2" marL="1371600" algn="l">
              <a:lnSpc>
                <a:spcPct val="90000"/>
              </a:lnSpc>
              <a:spcBef>
                <a:spcPts val="400"/>
              </a:spcBef>
              <a:spcAft>
                <a:spcPts val="0"/>
              </a:spcAft>
              <a:buSzPts val="1600"/>
              <a:buNone/>
              <a:defRPr sz="1600">
                <a:solidFill>
                  <a:srgbClr val="888888"/>
                </a:solidFill>
              </a:defRPr>
            </a:lvl3pPr>
            <a:lvl4pPr indent="-228600" lvl="3" marL="1828800" algn="l">
              <a:lnSpc>
                <a:spcPct val="90000"/>
              </a:lnSpc>
              <a:spcBef>
                <a:spcPts val="400"/>
              </a:spcBef>
              <a:spcAft>
                <a:spcPts val="0"/>
              </a:spcAft>
              <a:buSzPts val="1400"/>
              <a:buNone/>
              <a:defRPr sz="1400">
                <a:solidFill>
                  <a:srgbClr val="888888"/>
                </a:solidFill>
              </a:defRPr>
            </a:lvl4pPr>
            <a:lvl5pPr indent="-228600" lvl="4" marL="2286000" algn="l">
              <a:lnSpc>
                <a:spcPct val="90000"/>
              </a:lnSpc>
              <a:spcBef>
                <a:spcPts val="400"/>
              </a:spcBef>
              <a:spcAft>
                <a:spcPts val="0"/>
              </a:spcAft>
              <a:buSzPts val="1400"/>
              <a:buNone/>
              <a:defRPr sz="1400">
                <a:solidFill>
                  <a:srgbClr val="888888"/>
                </a:solidFill>
              </a:defRPr>
            </a:lvl5pPr>
            <a:lvl6pPr indent="-228600" lvl="5" marL="2743200" algn="l">
              <a:lnSpc>
                <a:spcPct val="90000"/>
              </a:lnSpc>
              <a:spcBef>
                <a:spcPts val="400"/>
              </a:spcBef>
              <a:spcAft>
                <a:spcPts val="0"/>
              </a:spcAft>
              <a:buSzPts val="1400"/>
              <a:buNone/>
              <a:defRPr sz="1400">
                <a:solidFill>
                  <a:srgbClr val="888888"/>
                </a:solidFill>
              </a:defRPr>
            </a:lvl6pPr>
            <a:lvl7pPr indent="-228600" lvl="6" marL="3200400" algn="l">
              <a:lnSpc>
                <a:spcPct val="90000"/>
              </a:lnSpc>
              <a:spcBef>
                <a:spcPts val="400"/>
              </a:spcBef>
              <a:spcAft>
                <a:spcPts val="0"/>
              </a:spcAft>
              <a:buSzPts val="1400"/>
              <a:buNone/>
              <a:defRPr sz="1400">
                <a:solidFill>
                  <a:srgbClr val="888888"/>
                </a:solidFill>
              </a:defRPr>
            </a:lvl7pPr>
            <a:lvl8pPr indent="-228600" lvl="7" marL="3657600" algn="l">
              <a:lnSpc>
                <a:spcPct val="90000"/>
              </a:lnSpc>
              <a:spcBef>
                <a:spcPts val="400"/>
              </a:spcBef>
              <a:spcAft>
                <a:spcPts val="0"/>
              </a:spcAft>
              <a:buSzPts val="1400"/>
              <a:buNone/>
              <a:defRPr sz="1400">
                <a:solidFill>
                  <a:srgbClr val="888888"/>
                </a:solidFill>
              </a:defRPr>
            </a:lvl8pPr>
            <a:lvl9pPr indent="-228600" lvl="8" marL="4114800" algn="l">
              <a:lnSpc>
                <a:spcPct val="90000"/>
              </a:lnSpc>
              <a:spcBef>
                <a:spcPts val="400"/>
              </a:spcBef>
              <a:spcAft>
                <a:spcPts val="400"/>
              </a:spcAft>
              <a:buSzPts val="1400"/>
              <a:buNone/>
              <a:defRPr sz="1400">
                <a:solidFill>
                  <a:srgbClr val="888888"/>
                </a:solidFill>
              </a:defRPr>
            </a:lvl9pPr>
          </a:lstStyle>
          <a:p/>
        </p:txBody>
      </p:sp>
      <p:sp>
        <p:nvSpPr>
          <p:cNvPr id="68" name="Google Shape;68;p31"/>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31"/>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70" name="Google Shape;70;p31"/>
          <p:cNvCxnSpPr/>
          <p:nvPr/>
        </p:nvCxnSpPr>
        <p:spPr>
          <a:xfrm>
            <a:off x="1207658" y="4343400"/>
            <a:ext cx="9875520" cy="0"/>
          </a:xfrm>
          <a:prstGeom prst="straightConnector1">
            <a:avLst/>
          </a:prstGeom>
          <a:noFill/>
          <a:ln cap="flat" cmpd="sng" w="9525">
            <a:solidFill>
              <a:srgbClr val="7F7F7F"/>
            </a:solidFill>
            <a:prstDash val="solid"/>
            <a:round/>
            <a:headEnd len="sm" w="sm" type="none"/>
            <a:tailEnd len="sm" w="sm" type="none"/>
          </a:ln>
        </p:spPr>
      </p:cxnSp>
      <p:pic>
        <p:nvPicPr>
          <p:cNvPr id="71" name="Google Shape;71;p31"/>
          <p:cNvPicPr preferRelativeResize="0"/>
          <p:nvPr/>
        </p:nvPicPr>
        <p:blipFill rotWithShape="1">
          <a:blip r:embed="rId3">
            <a:alphaModFix/>
          </a:blip>
          <a:srcRect b="0" l="0" r="0" t="0"/>
          <a:stretch/>
        </p:blipFill>
        <p:spPr>
          <a:xfrm>
            <a:off x="10099505" y="6266872"/>
            <a:ext cx="1987550" cy="567690"/>
          </a:xfrm>
          <a:prstGeom prst="rect">
            <a:avLst/>
          </a:prstGeom>
          <a:noFill/>
          <a:ln>
            <a:noFill/>
          </a:ln>
        </p:spPr>
      </p:pic>
      <p:sp>
        <p:nvSpPr>
          <p:cNvPr id="72" name="Google Shape;72;p31"/>
          <p:cNvSpPr txBox="1"/>
          <p:nvPr/>
        </p:nvSpPr>
        <p:spPr>
          <a:xfrm>
            <a:off x="4376057" y="6360042"/>
            <a:ext cx="5340977" cy="818408"/>
          </a:xfrm>
          <a:prstGeom prst="rect">
            <a:avLst/>
          </a:prstGeom>
          <a:no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accent1"/>
              </a:buClr>
              <a:buSzPts val="900"/>
              <a:buFont typeface="Noto Sans Symbols"/>
              <a:buNone/>
            </a:pPr>
            <a:r>
              <a:rPr b="0" i="0" lang="en-US" sz="900" u="none" cap="none" strike="noStrike">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b="0" i="0" sz="900" u="none" cap="none" strike="noStrike">
              <a:solidFill>
                <a:schemeClr val="lt1"/>
              </a:solidFill>
              <a:latin typeface="Calibri"/>
              <a:ea typeface="Calibri"/>
              <a:cs typeface="Calibri"/>
              <a:sym typeface="Calibri"/>
            </a:endParaRPr>
          </a:p>
          <a:p>
            <a:pPr indent="0" lvl="0" marL="0" marR="0" rtl="0" algn="ctr">
              <a:lnSpc>
                <a:spcPct val="100000"/>
              </a:lnSpc>
              <a:spcBef>
                <a:spcPts val="1000"/>
              </a:spcBef>
              <a:spcAft>
                <a:spcPts val="0"/>
              </a:spcAft>
              <a:buClr>
                <a:schemeClr val="accent1"/>
              </a:buClr>
              <a:buSzPts val="2000"/>
              <a:buFont typeface="Noto Sans Symbols"/>
              <a:buNone/>
            </a:pPr>
            <a:r>
              <a:t/>
            </a:r>
            <a:endParaRPr b="0" i="0" sz="2000" u="none" cap="none" strike="noStrike">
              <a:solidFill>
                <a:schemeClr val="lt1"/>
              </a:solidFill>
              <a:latin typeface="Calibri"/>
              <a:ea typeface="Calibri"/>
              <a:cs typeface="Calibri"/>
              <a:sym typeface="Calibri"/>
            </a:endParaRPr>
          </a:p>
        </p:txBody>
      </p:sp>
      <p:pic>
        <p:nvPicPr>
          <p:cNvPr id="73" name="Google Shape;73;p31"/>
          <p:cNvPicPr preferRelativeResize="0"/>
          <p:nvPr/>
        </p:nvPicPr>
        <p:blipFill rotWithShape="1">
          <a:blip r:embed="rId4">
            <a:alphaModFix/>
          </a:blip>
          <a:srcRect b="0" l="0" r="0" t="0"/>
          <a:stretch/>
        </p:blipFill>
        <p:spPr>
          <a:xfrm>
            <a:off x="10736826" y="23437"/>
            <a:ext cx="1460090" cy="144330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wei Inhalte" type="twoObj">
  <p:cSld name="TWO_OBJECTS">
    <p:spTree>
      <p:nvGrpSpPr>
        <p:cNvPr id="74" name="Shape 74"/>
        <p:cNvGrpSpPr/>
        <p:nvPr/>
      </p:nvGrpSpPr>
      <p:grpSpPr>
        <a:xfrm>
          <a:off x="0" y="0"/>
          <a:ext cx="0" cy="0"/>
          <a:chOff x="0" y="0"/>
          <a:chExt cx="0" cy="0"/>
        </a:xfrm>
      </p:grpSpPr>
      <p:sp>
        <p:nvSpPr>
          <p:cNvPr id="75" name="Google Shape;75;p32"/>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32"/>
          <p:cNvSpPr txBox="1"/>
          <p:nvPr>
            <p:ph idx="1" type="body"/>
          </p:nvPr>
        </p:nvSpPr>
        <p:spPr>
          <a:xfrm>
            <a:off x="1097279" y="1845734"/>
            <a:ext cx="4937760" cy="402336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77" name="Google Shape;77;p32"/>
          <p:cNvSpPr txBox="1"/>
          <p:nvPr>
            <p:ph idx="2" type="body"/>
          </p:nvPr>
        </p:nvSpPr>
        <p:spPr>
          <a:xfrm>
            <a:off x="6217920" y="1845735"/>
            <a:ext cx="4937760" cy="402336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78" name="Google Shape;78;p32"/>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32"/>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gleich" type="twoTxTwoObj">
  <p:cSld name="TWO_OBJECTS_WITH_TEXT">
    <p:spTree>
      <p:nvGrpSpPr>
        <p:cNvPr id="80" name="Shape 80"/>
        <p:cNvGrpSpPr/>
        <p:nvPr/>
      </p:nvGrpSpPr>
      <p:grpSpPr>
        <a:xfrm>
          <a:off x="0" y="0"/>
          <a:ext cx="0" cy="0"/>
          <a:chOff x="0" y="0"/>
          <a:chExt cx="0" cy="0"/>
        </a:xfrm>
      </p:grpSpPr>
      <p:sp>
        <p:nvSpPr>
          <p:cNvPr id="81" name="Google Shape;81;p33"/>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33"/>
          <p:cNvSpPr txBox="1"/>
          <p:nvPr>
            <p:ph idx="1" type="body"/>
          </p:nvPr>
        </p:nvSpPr>
        <p:spPr>
          <a:xfrm>
            <a:off x="1097280" y="1846052"/>
            <a:ext cx="4937760" cy="736282"/>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200"/>
              </a:spcBef>
              <a:spcAft>
                <a:spcPts val="0"/>
              </a:spcAft>
              <a:buSzPts val="2000"/>
              <a:buNone/>
              <a:defRPr b="0" sz="2000" cap="none">
                <a:solidFill>
                  <a:schemeClr val="dk2"/>
                </a:solidFill>
              </a:defRPr>
            </a:lvl1pPr>
            <a:lvl2pPr indent="-228600" lvl="1" marL="914400" algn="l">
              <a:lnSpc>
                <a:spcPct val="90000"/>
              </a:lnSpc>
              <a:spcBef>
                <a:spcPts val="200"/>
              </a:spcBef>
              <a:spcAft>
                <a:spcPts val="0"/>
              </a:spcAft>
              <a:buSzPts val="2000"/>
              <a:buNone/>
              <a:defRPr b="1" sz="2000"/>
            </a:lvl2pPr>
            <a:lvl3pPr indent="-228600" lvl="2" marL="1371600" algn="l">
              <a:lnSpc>
                <a:spcPct val="90000"/>
              </a:lnSpc>
              <a:spcBef>
                <a:spcPts val="400"/>
              </a:spcBef>
              <a:spcAft>
                <a:spcPts val="0"/>
              </a:spcAft>
              <a:buSzPts val="1800"/>
              <a:buNone/>
              <a:defRPr b="1" sz="1800"/>
            </a:lvl3pPr>
            <a:lvl4pPr indent="-228600" lvl="3" marL="1828800" algn="l">
              <a:lnSpc>
                <a:spcPct val="90000"/>
              </a:lnSpc>
              <a:spcBef>
                <a:spcPts val="400"/>
              </a:spcBef>
              <a:spcAft>
                <a:spcPts val="0"/>
              </a:spcAft>
              <a:buSzPts val="1600"/>
              <a:buNone/>
              <a:defRPr b="1" sz="1600"/>
            </a:lvl4pPr>
            <a:lvl5pPr indent="-228600" lvl="4" marL="2286000" algn="l">
              <a:lnSpc>
                <a:spcPct val="90000"/>
              </a:lnSpc>
              <a:spcBef>
                <a:spcPts val="400"/>
              </a:spcBef>
              <a:spcAft>
                <a:spcPts val="0"/>
              </a:spcAft>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83" name="Google Shape;83;p33"/>
          <p:cNvSpPr txBox="1"/>
          <p:nvPr>
            <p:ph idx="2" type="body"/>
          </p:nvPr>
        </p:nvSpPr>
        <p:spPr>
          <a:xfrm>
            <a:off x="1097280" y="2582334"/>
            <a:ext cx="4937760" cy="337820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84" name="Google Shape;84;p33"/>
          <p:cNvSpPr txBox="1"/>
          <p:nvPr>
            <p:ph idx="3" type="body"/>
          </p:nvPr>
        </p:nvSpPr>
        <p:spPr>
          <a:xfrm>
            <a:off x="6217920" y="1846052"/>
            <a:ext cx="4937760" cy="736282"/>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200"/>
              </a:spcBef>
              <a:spcAft>
                <a:spcPts val="0"/>
              </a:spcAft>
              <a:buSzPts val="2000"/>
              <a:buNone/>
              <a:defRPr b="0" sz="2000" cap="none">
                <a:solidFill>
                  <a:schemeClr val="dk2"/>
                </a:solidFill>
              </a:defRPr>
            </a:lvl1pPr>
            <a:lvl2pPr indent="-228600" lvl="1" marL="914400" algn="l">
              <a:lnSpc>
                <a:spcPct val="90000"/>
              </a:lnSpc>
              <a:spcBef>
                <a:spcPts val="200"/>
              </a:spcBef>
              <a:spcAft>
                <a:spcPts val="0"/>
              </a:spcAft>
              <a:buSzPts val="2000"/>
              <a:buNone/>
              <a:defRPr b="1" sz="2000"/>
            </a:lvl2pPr>
            <a:lvl3pPr indent="-228600" lvl="2" marL="1371600" algn="l">
              <a:lnSpc>
                <a:spcPct val="90000"/>
              </a:lnSpc>
              <a:spcBef>
                <a:spcPts val="400"/>
              </a:spcBef>
              <a:spcAft>
                <a:spcPts val="0"/>
              </a:spcAft>
              <a:buSzPts val="1800"/>
              <a:buNone/>
              <a:defRPr b="1" sz="1800"/>
            </a:lvl3pPr>
            <a:lvl4pPr indent="-228600" lvl="3" marL="1828800" algn="l">
              <a:lnSpc>
                <a:spcPct val="90000"/>
              </a:lnSpc>
              <a:spcBef>
                <a:spcPts val="400"/>
              </a:spcBef>
              <a:spcAft>
                <a:spcPts val="0"/>
              </a:spcAft>
              <a:buSzPts val="1600"/>
              <a:buNone/>
              <a:defRPr b="1" sz="1600"/>
            </a:lvl4pPr>
            <a:lvl5pPr indent="-228600" lvl="4" marL="2286000" algn="l">
              <a:lnSpc>
                <a:spcPct val="90000"/>
              </a:lnSpc>
              <a:spcBef>
                <a:spcPts val="400"/>
              </a:spcBef>
              <a:spcAft>
                <a:spcPts val="0"/>
              </a:spcAft>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85" name="Google Shape;85;p33"/>
          <p:cNvSpPr txBox="1"/>
          <p:nvPr>
            <p:ph idx="4" type="body"/>
          </p:nvPr>
        </p:nvSpPr>
        <p:spPr>
          <a:xfrm>
            <a:off x="6217920" y="2582334"/>
            <a:ext cx="4937760" cy="337820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86" name="Google Shape;86;p33"/>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p33"/>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er" showMasterSp="0" type="blank">
  <p:cSld name="BLANK">
    <p:spTree>
      <p:nvGrpSpPr>
        <p:cNvPr id="88" name="Shape 88"/>
        <p:cNvGrpSpPr/>
        <p:nvPr/>
      </p:nvGrpSpPr>
      <p:grpSpPr>
        <a:xfrm>
          <a:off x="0" y="0"/>
          <a:ext cx="0" cy="0"/>
          <a:chOff x="0" y="0"/>
          <a:chExt cx="0" cy="0"/>
        </a:xfrm>
      </p:grpSpPr>
      <p:sp>
        <p:nvSpPr>
          <p:cNvPr id="89" name="Google Shape;89;p34"/>
          <p:cNvSpPr/>
          <p:nvPr/>
        </p:nvSpPr>
        <p:spPr>
          <a:xfrm>
            <a:off x="1" y="6237586"/>
            <a:ext cx="12191999" cy="620414"/>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 name="Google Shape;90;p34"/>
          <p:cNvSpPr/>
          <p:nvPr/>
        </p:nvSpPr>
        <p:spPr>
          <a:xfrm>
            <a:off x="0" y="6171026"/>
            <a:ext cx="12192001" cy="65998"/>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91" name="Google Shape;91;p34"/>
          <p:cNvPicPr preferRelativeResize="0"/>
          <p:nvPr/>
        </p:nvPicPr>
        <p:blipFill rotWithShape="1">
          <a:blip r:embed="rId2">
            <a:alphaModFix/>
          </a:blip>
          <a:srcRect b="0" l="0" r="0" t="0"/>
          <a:stretch/>
        </p:blipFill>
        <p:spPr>
          <a:xfrm>
            <a:off x="104945" y="6281603"/>
            <a:ext cx="1061484" cy="400384"/>
          </a:xfrm>
          <a:prstGeom prst="rect">
            <a:avLst/>
          </a:prstGeom>
          <a:noFill/>
          <a:ln>
            <a:noFill/>
          </a:ln>
        </p:spPr>
      </p:pic>
      <p:sp>
        <p:nvSpPr>
          <p:cNvPr id="92" name="Google Shape;92;p34"/>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 name="Google Shape;93;p34"/>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94" name="Google Shape;94;p34"/>
          <p:cNvPicPr preferRelativeResize="0"/>
          <p:nvPr/>
        </p:nvPicPr>
        <p:blipFill rotWithShape="1">
          <a:blip r:embed="rId3">
            <a:alphaModFix/>
          </a:blip>
          <a:srcRect b="0" l="0" r="0" t="0"/>
          <a:stretch/>
        </p:blipFill>
        <p:spPr>
          <a:xfrm>
            <a:off x="10099505" y="6266872"/>
            <a:ext cx="1987550" cy="567690"/>
          </a:xfrm>
          <a:prstGeom prst="rect">
            <a:avLst/>
          </a:prstGeom>
          <a:noFill/>
          <a:ln>
            <a:noFill/>
          </a:ln>
        </p:spPr>
      </p:pic>
      <p:sp>
        <p:nvSpPr>
          <p:cNvPr id="95" name="Google Shape;95;p34"/>
          <p:cNvSpPr txBox="1"/>
          <p:nvPr/>
        </p:nvSpPr>
        <p:spPr>
          <a:xfrm>
            <a:off x="4376057" y="6360042"/>
            <a:ext cx="5340977" cy="818408"/>
          </a:xfrm>
          <a:prstGeom prst="rect">
            <a:avLst/>
          </a:prstGeom>
          <a:no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accent1"/>
              </a:buClr>
              <a:buSzPts val="900"/>
              <a:buFont typeface="Noto Sans Symbols"/>
              <a:buNone/>
            </a:pPr>
            <a:r>
              <a:rPr b="0" i="0" lang="en-US" sz="900" u="none" cap="none" strike="noStrike">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b="0" i="0" sz="900" u="none" cap="none" strike="noStrike">
              <a:solidFill>
                <a:schemeClr val="lt1"/>
              </a:solidFill>
              <a:latin typeface="Calibri"/>
              <a:ea typeface="Calibri"/>
              <a:cs typeface="Calibri"/>
              <a:sym typeface="Calibri"/>
            </a:endParaRPr>
          </a:p>
          <a:p>
            <a:pPr indent="0" lvl="0" marL="0" marR="0" rtl="0" algn="ctr">
              <a:lnSpc>
                <a:spcPct val="100000"/>
              </a:lnSpc>
              <a:spcBef>
                <a:spcPts val="1000"/>
              </a:spcBef>
              <a:spcAft>
                <a:spcPts val="0"/>
              </a:spcAft>
              <a:buClr>
                <a:schemeClr val="accent1"/>
              </a:buClr>
              <a:buSzPts val="2000"/>
              <a:buFont typeface="Noto Sans Symbols"/>
              <a:buNone/>
            </a:pPr>
            <a:r>
              <a:t/>
            </a:r>
            <a:endParaRPr b="0" i="0" sz="2000" u="none" cap="none" strike="noStrike">
              <a:solidFill>
                <a:schemeClr val="lt1"/>
              </a:solidFill>
              <a:latin typeface="Calibri"/>
              <a:ea typeface="Calibri"/>
              <a:cs typeface="Calibri"/>
              <a:sym typeface="Calibri"/>
            </a:endParaRPr>
          </a:p>
        </p:txBody>
      </p:sp>
      <p:sp>
        <p:nvSpPr>
          <p:cNvPr id="96" name="Google Shape;96;p34"/>
          <p:cNvSpPr txBox="1"/>
          <p:nvPr/>
        </p:nvSpPr>
        <p:spPr>
          <a:xfrm>
            <a:off x="11093280" y="1490181"/>
            <a:ext cx="849850"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Calibri"/>
                <a:ea typeface="Calibri"/>
                <a:cs typeface="Calibri"/>
                <a:sym typeface="Calibri"/>
              </a:rPr>
              <a:t>-</a:t>
            </a:r>
            <a:fld id="{00000000-1234-1234-1234-123412341234}" type="slidenum">
              <a:rPr b="1" i="0" lang="en-US" sz="1800" u="none" cap="none" strike="noStrike">
                <a:solidFill>
                  <a:schemeClr val="dk1"/>
                </a:solidFill>
                <a:latin typeface="Calibri"/>
                <a:ea typeface="Calibri"/>
                <a:cs typeface="Calibri"/>
                <a:sym typeface="Calibri"/>
              </a:rPr>
              <a:t>‹#›</a:t>
            </a:fld>
            <a:r>
              <a:rPr b="1" i="0" lang="en-US" sz="1800" u="none" cap="none" strike="noStrike">
                <a:solidFill>
                  <a:schemeClr val="dk1"/>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pic>
        <p:nvPicPr>
          <p:cNvPr id="97" name="Google Shape;97;p34"/>
          <p:cNvPicPr preferRelativeResize="0"/>
          <p:nvPr/>
        </p:nvPicPr>
        <p:blipFill rotWithShape="1">
          <a:blip r:embed="rId4">
            <a:alphaModFix/>
          </a:blip>
          <a:srcRect b="0" l="0" r="0" t="0"/>
          <a:stretch/>
        </p:blipFill>
        <p:spPr>
          <a:xfrm>
            <a:off x="10736826" y="23437"/>
            <a:ext cx="1460090" cy="1443305"/>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8.xml"/><Relationship Id="rId10" Type="http://schemas.openxmlformats.org/officeDocument/2006/relationships/slideLayout" Target="../slideLayouts/slideLayout7.xml"/><Relationship Id="rId13" Type="http://schemas.openxmlformats.org/officeDocument/2006/relationships/slideLayout" Target="../slideLayouts/slideLayout10.xml"/><Relationship Id="rId12" Type="http://schemas.openxmlformats.org/officeDocument/2006/relationships/slideLayout" Target="../slideLayouts/slideLayout9.xml"/><Relationship Id="rId1" Type="http://schemas.openxmlformats.org/officeDocument/2006/relationships/image" Target="../media/image2.jpg"/><Relationship Id="rId2" Type="http://schemas.openxmlformats.org/officeDocument/2006/relationships/image" Target="../media/image4.png"/><Relationship Id="rId3" Type="http://schemas.openxmlformats.org/officeDocument/2006/relationships/image" Target="../media/image6.jpg"/><Relationship Id="rId4" Type="http://schemas.openxmlformats.org/officeDocument/2006/relationships/slideLayout" Target="../slideLayouts/slideLayout1.xml"/><Relationship Id="rId9" Type="http://schemas.openxmlformats.org/officeDocument/2006/relationships/slideLayout" Target="../slideLayouts/slideLayout6.xml"/><Relationship Id="rId15" Type="http://schemas.openxmlformats.org/officeDocument/2006/relationships/theme" Target="../theme/theme2.xml"/><Relationship Id="rId14" Type="http://schemas.openxmlformats.org/officeDocument/2006/relationships/slideLayout" Target="../slideLayouts/slideLayout1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5"/>
          <p:cNvSpPr/>
          <p:nvPr/>
        </p:nvSpPr>
        <p:spPr>
          <a:xfrm>
            <a:off x="1" y="6237586"/>
            <a:ext cx="12191999" cy="620414"/>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 name="Google Shape;11;p25"/>
          <p:cNvSpPr/>
          <p:nvPr/>
        </p:nvSpPr>
        <p:spPr>
          <a:xfrm>
            <a:off x="0" y="6171026"/>
            <a:ext cx="12192001" cy="65998"/>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 name="Google Shape;12;p25"/>
          <p:cNvSpPr txBox="1"/>
          <p:nvPr>
            <p:ph type="title"/>
          </p:nvPr>
        </p:nvSpPr>
        <p:spPr>
          <a:xfrm>
            <a:off x="1097280" y="286604"/>
            <a:ext cx="10058400" cy="823740"/>
          </a:xfrm>
          <a:prstGeom prst="rect">
            <a:avLst/>
          </a:prstGeom>
          <a:noFill/>
          <a:ln>
            <a:noFill/>
          </a:ln>
        </p:spPr>
        <p:txBody>
          <a:bodyPr anchorCtr="0" anchor="b" bIns="45700" lIns="91425" spcFirstLastPara="1" rIns="91425" wrap="square" tIns="45700">
            <a:normAutofit/>
          </a:bodyPr>
          <a:lstStyle>
            <a:lvl1pPr lvl="0" marR="0" rtl="0" algn="l">
              <a:lnSpc>
                <a:spcPct val="85000"/>
              </a:lnSpc>
              <a:spcBef>
                <a:spcPts val="0"/>
              </a:spcBef>
              <a:spcAft>
                <a:spcPts val="0"/>
              </a:spcAft>
              <a:buClr>
                <a:srgbClr val="3F3F3F"/>
              </a:buClr>
              <a:buSzPts val="3200"/>
              <a:buFont typeface="Calibri"/>
              <a:buNone/>
              <a:defRPr b="1" i="0" sz="3200" u="none" cap="none" strike="noStrike">
                <a:solidFill>
                  <a:srgbClr val="3F3F3F"/>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3" name="Google Shape;13;p25"/>
          <p:cNvSpPr txBox="1"/>
          <p:nvPr>
            <p:ph idx="1" type="body"/>
          </p:nvPr>
        </p:nvSpPr>
        <p:spPr>
          <a:xfrm>
            <a:off x="1097280" y="1492624"/>
            <a:ext cx="10058400" cy="4376470"/>
          </a:xfrm>
          <a:prstGeom prst="rect">
            <a:avLst/>
          </a:prstGeom>
          <a:noFill/>
          <a:ln>
            <a:noFill/>
          </a:ln>
        </p:spPr>
        <p:txBody>
          <a:bodyPr anchorCtr="0" anchor="t" bIns="45700" lIns="0" spcFirstLastPara="1" rIns="0" wrap="square" tIns="45700">
            <a:normAutofit/>
          </a:bodyPr>
          <a:lstStyle>
            <a:lvl1pPr indent="-355600" lvl="0" marL="457200" marR="0" rtl="0" algn="l">
              <a:lnSpc>
                <a:spcPct val="90000"/>
              </a:lnSpc>
              <a:spcBef>
                <a:spcPts val="1200"/>
              </a:spcBef>
              <a:spcAft>
                <a:spcPts val="0"/>
              </a:spcAft>
              <a:buClr>
                <a:schemeClr val="accent1"/>
              </a:buClr>
              <a:buSzPts val="2000"/>
              <a:buFont typeface="Calibri"/>
              <a:buChar char=" "/>
              <a:defRPr b="0" i="0" sz="2000" u="none" cap="none" strike="noStrike">
                <a:solidFill>
                  <a:srgbClr val="3F3F3F"/>
                </a:solidFill>
                <a:latin typeface="Calibri"/>
                <a:ea typeface="Calibri"/>
                <a:cs typeface="Calibri"/>
                <a:sym typeface="Calibri"/>
              </a:defRPr>
            </a:lvl1pPr>
            <a:lvl2pPr indent="-342900" lvl="1" marL="914400" marR="0" rtl="0" algn="l">
              <a:lnSpc>
                <a:spcPct val="90000"/>
              </a:lnSpc>
              <a:spcBef>
                <a:spcPts val="200"/>
              </a:spcBef>
              <a:spcAft>
                <a:spcPts val="0"/>
              </a:spcAft>
              <a:buClr>
                <a:schemeClr val="accent1"/>
              </a:buClr>
              <a:buSzPts val="1800"/>
              <a:buFont typeface="Calibri"/>
              <a:buChar char="◦"/>
              <a:defRPr b="0" i="0" sz="1800" u="none" cap="none" strike="noStrike">
                <a:solidFill>
                  <a:srgbClr val="3F3F3F"/>
                </a:solidFill>
                <a:latin typeface="Calibri"/>
                <a:ea typeface="Calibri"/>
                <a:cs typeface="Calibri"/>
                <a:sym typeface="Calibri"/>
              </a:defRPr>
            </a:lvl2pPr>
            <a:lvl3pPr indent="-317500" lvl="2" marL="1371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8pPr>
            <a:lvl9pPr indent="-317500" lvl="8" marL="4114800" marR="0" rtl="0" algn="l">
              <a:lnSpc>
                <a:spcPct val="90000"/>
              </a:lnSpc>
              <a:spcBef>
                <a:spcPts val="400"/>
              </a:spcBef>
              <a:spcAft>
                <a:spcPts val="40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9pPr>
          </a:lstStyle>
          <a:p/>
        </p:txBody>
      </p:sp>
      <p:sp>
        <p:nvSpPr>
          <p:cNvPr id="14" name="Google Shape;14;p25"/>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900" u="none" cap="none" strike="noStrike">
                <a:solidFill>
                  <a:srgbClr val="FFFFFF"/>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5" name="Google Shape;15;p25"/>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900" u="none" cap="none" strike="noStrike">
                <a:solidFill>
                  <a:srgbClr val="FFFFFF"/>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pic>
        <p:nvPicPr>
          <p:cNvPr id="16" name="Google Shape;16;p25"/>
          <p:cNvPicPr preferRelativeResize="0"/>
          <p:nvPr/>
        </p:nvPicPr>
        <p:blipFill rotWithShape="1">
          <a:blip r:embed="rId1">
            <a:alphaModFix/>
          </a:blip>
          <a:srcRect b="0" l="0" r="0" t="0"/>
          <a:stretch/>
        </p:blipFill>
        <p:spPr>
          <a:xfrm>
            <a:off x="104945" y="6281603"/>
            <a:ext cx="1061484" cy="400384"/>
          </a:xfrm>
          <a:prstGeom prst="rect">
            <a:avLst/>
          </a:prstGeom>
          <a:noFill/>
          <a:ln>
            <a:noFill/>
          </a:ln>
        </p:spPr>
      </p:pic>
      <p:sp>
        <p:nvSpPr>
          <p:cNvPr id="17" name="Google Shape;17;p25"/>
          <p:cNvSpPr txBox="1"/>
          <p:nvPr/>
        </p:nvSpPr>
        <p:spPr>
          <a:xfrm>
            <a:off x="4376057" y="6360042"/>
            <a:ext cx="5340977" cy="818408"/>
          </a:xfrm>
          <a:prstGeom prst="rect">
            <a:avLst/>
          </a:prstGeom>
          <a:no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accent1"/>
              </a:buClr>
              <a:buSzPts val="900"/>
              <a:buFont typeface="Noto Sans Symbols"/>
              <a:buNone/>
            </a:pPr>
            <a:r>
              <a:rPr b="0" i="0" lang="en-US" sz="900" u="none" cap="none" strike="noStrike">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b="0" i="0" sz="900" u="none" cap="none" strike="noStrike">
              <a:solidFill>
                <a:schemeClr val="lt1"/>
              </a:solidFill>
              <a:latin typeface="Calibri"/>
              <a:ea typeface="Calibri"/>
              <a:cs typeface="Calibri"/>
              <a:sym typeface="Calibri"/>
            </a:endParaRPr>
          </a:p>
          <a:p>
            <a:pPr indent="0" lvl="0" marL="0" marR="0" rtl="0" algn="ctr">
              <a:lnSpc>
                <a:spcPct val="100000"/>
              </a:lnSpc>
              <a:spcBef>
                <a:spcPts val="1000"/>
              </a:spcBef>
              <a:spcAft>
                <a:spcPts val="0"/>
              </a:spcAft>
              <a:buClr>
                <a:schemeClr val="accent1"/>
              </a:buClr>
              <a:buSzPts val="2000"/>
              <a:buFont typeface="Noto Sans Symbols"/>
              <a:buNone/>
            </a:pPr>
            <a:r>
              <a:t/>
            </a:r>
            <a:endParaRPr b="0" i="0" sz="2000" u="none" cap="none" strike="noStrike">
              <a:solidFill>
                <a:schemeClr val="lt1"/>
              </a:solidFill>
              <a:latin typeface="Calibri"/>
              <a:ea typeface="Calibri"/>
              <a:cs typeface="Calibri"/>
              <a:sym typeface="Calibri"/>
            </a:endParaRPr>
          </a:p>
        </p:txBody>
      </p:sp>
      <p:pic>
        <p:nvPicPr>
          <p:cNvPr id="18" name="Google Shape;18;p25"/>
          <p:cNvPicPr preferRelativeResize="0"/>
          <p:nvPr/>
        </p:nvPicPr>
        <p:blipFill rotWithShape="1">
          <a:blip r:embed="rId2">
            <a:alphaModFix/>
          </a:blip>
          <a:srcRect b="0" l="0" r="0" t="0"/>
          <a:stretch/>
        </p:blipFill>
        <p:spPr>
          <a:xfrm>
            <a:off x="10099505" y="6266872"/>
            <a:ext cx="1987550" cy="567690"/>
          </a:xfrm>
          <a:prstGeom prst="rect">
            <a:avLst/>
          </a:prstGeom>
          <a:noFill/>
          <a:ln>
            <a:noFill/>
          </a:ln>
        </p:spPr>
      </p:pic>
      <p:sp>
        <p:nvSpPr>
          <p:cNvPr id="19" name="Google Shape;19;p25"/>
          <p:cNvSpPr txBox="1"/>
          <p:nvPr/>
        </p:nvSpPr>
        <p:spPr>
          <a:xfrm>
            <a:off x="11093280" y="1490181"/>
            <a:ext cx="849850"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Calibri"/>
                <a:ea typeface="Calibri"/>
                <a:cs typeface="Calibri"/>
                <a:sym typeface="Calibri"/>
              </a:rPr>
              <a:t>-</a:t>
            </a:r>
            <a:fld id="{00000000-1234-1234-1234-123412341234}" type="slidenum">
              <a:rPr b="1" i="0" lang="en-US" sz="1800" u="none" cap="none" strike="noStrike">
                <a:solidFill>
                  <a:schemeClr val="dk1"/>
                </a:solidFill>
                <a:latin typeface="Calibri"/>
                <a:ea typeface="Calibri"/>
                <a:cs typeface="Calibri"/>
                <a:sym typeface="Calibri"/>
              </a:rPr>
              <a:t>‹#›</a:t>
            </a:fld>
            <a:r>
              <a:rPr b="1" i="0" lang="en-US" sz="1800" u="none" cap="none" strike="noStrike">
                <a:solidFill>
                  <a:schemeClr val="dk1"/>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pic>
        <p:nvPicPr>
          <p:cNvPr id="20" name="Google Shape;20;p25"/>
          <p:cNvPicPr preferRelativeResize="0"/>
          <p:nvPr/>
        </p:nvPicPr>
        <p:blipFill rotWithShape="1">
          <a:blip r:embed="rId3">
            <a:alphaModFix/>
          </a:blip>
          <a:srcRect b="0" l="0" r="0" t="0"/>
          <a:stretch/>
        </p:blipFill>
        <p:spPr>
          <a:xfrm>
            <a:off x="10736826" y="23437"/>
            <a:ext cx="1460090" cy="144330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mc:AlternateContent>
    <mc:Choice Requires="p14">
      <p:transition spd="slow" p14:dur="700">
        <p:fade/>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2.png"/><Relationship Id="rId4" Type="http://schemas.openxmlformats.org/officeDocument/2006/relationships/image" Target="../media/image6.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7.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10.jpg"/><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image" Target="../media/image7.png"/><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7.png"/><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0.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2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22.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 Id="rId3" Type="http://schemas.openxmlformats.org/officeDocument/2006/relationships/image" Target="../media/image7.png"/><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8.jpg"/><Relationship Id="rId4" Type="http://schemas.openxmlformats.org/officeDocument/2006/relationships/image" Target="../media/image7.png"/><Relationship Id="rId5"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https://www.agci.org/what-is-global-change"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1"/>
          <p:cNvSpPr txBox="1"/>
          <p:nvPr>
            <p:ph type="title"/>
          </p:nvPr>
        </p:nvSpPr>
        <p:spPr>
          <a:xfrm>
            <a:off x="457199" y="594359"/>
            <a:ext cx="3455581" cy="390662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85000"/>
              </a:lnSpc>
              <a:spcBef>
                <a:spcPts val="0"/>
              </a:spcBef>
              <a:spcAft>
                <a:spcPts val="0"/>
              </a:spcAft>
              <a:buClr>
                <a:srgbClr val="004B3A"/>
              </a:buClr>
              <a:buSzPct val="100000"/>
              <a:buFont typeface="Calibri"/>
              <a:buNone/>
            </a:pPr>
            <a:r>
              <a:rPr b="1" lang="en-US" sz="4400">
                <a:solidFill>
                  <a:srgbClr val="004B3A"/>
                </a:solidFill>
              </a:rPr>
              <a:t>GREENWORLD: </a:t>
            </a:r>
            <a:r>
              <a:rPr lang="en-US"/>
              <a:t>Think Green</a:t>
            </a:r>
            <a:br>
              <a:rPr lang="en-US"/>
            </a:br>
            <a:r>
              <a:rPr lang="en-US"/>
              <a:t>for the World</a:t>
            </a:r>
            <a:br>
              <a:rPr lang="en-US"/>
            </a:br>
            <a:br>
              <a:rPr lang="en-US"/>
            </a:br>
            <a:r>
              <a:rPr lang="en-US" sz="2700"/>
              <a:t>Youth Education</a:t>
            </a:r>
            <a:br>
              <a:rPr lang="en-US" sz="2700"/>
            </a:br>
            <a:r>
              <a:rPr lang="en-US" sz="2700"/>
              <a:t>ERASMUS+</a:t>
            </a:r>
            <a:br>
              <a:rPr lang="en-US" sz="2700"/>
            </a:br>
            <a:br>
              <a:rPr lang="en-US" sz="2700"/>
            </a:br>
            <a:r>
              <a:rPr lang="en-US" sz="2200"/>
              <a:t>KA220 YOU - Strategic Partnerships for Youth Education</a:t>
            </a:r>
            <a:br>
              <a:rPr lang="en-US" sz="2200"/>
            </a:br>
            <a:r>
              <a:rPr lang="en-US" sz="2200"/>
              <a:t>Cooperation partnership</a:t>
            </a:r>
            <a:br>
              <a:rPr lang="en-US"/>
            </a:br>
            <a:endParaRPr/>
          </a:p>
        </p:txBody>
      </p:sp>
      <p:sp>
        <p:nvSpPr>
          <p:cNvPr id="120" name="Google Shape;120;p1"/>
          <p:cNvSpPr txBox="1"/>
          <p:nvPr>
            <p:ph idx="2" type="body"/>
          </p:nvPr>
        </p:nvSpPr>
        <p:spPr>
          <a:xfrm>
            <a:off x="457200" y="4891596"/>
            <a:ext cx="3200400" cy="1413608"/>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lnSpc>
                <a:spcPct val="90000"/>
              </a:lnSpc>
              <a:spcBef>
                <a:spcPts val="0"/>
              </a:spcBef>
              <a:spcAft>
                <a:spcPts val="0"/>
              </a:spcAft>
              <a:buSzPct val="100000"/>
              <a:buNone/>
            </a:pPr>
            <a:r>
              <a:rPr b="1" i="1" lang="en-US"/>
              <a:t>Numar de referinta:</a:t>
            </a:r>
            <a:br>
              <a:rPr b="1" i="1" lang="en-US"/>
            </a:br>
            <a:r>
              <a:rPr lang="en-US"/>
              <a:t>2021-1-DE04-KA220-YOU-000029209</a:t>
            </a:r>
            <a:endParaRPr/>
          </a:p>
          <a:p>
            <a:pPr indent="0" lvl="0" marL="0" rtl="0" algn="l">
              <a:lnSpc>
                <a:spcPct val="90000"/>
              </a:lnSpc>
              <a:spcBef>
                <a:spcPts val="1400"/>
              </a:spcBef>
              <a:spcAft>
                <a:spcPts val="0"/>
              </a:spcAft>
              <a:buSzPct val="100000"/>
              <a:buNone/>
            </a:pPr>
            <a:r>
              <a:rPr b="1" lang="en-US"/>
              <a:t>Durată:</a:t>
            </a:r>
            <a:endParaRPr b="1"/>
          </a:p>
          <a:p>
            <a:pPr indent="0" lvl="0" marL="0" rtl="0" algn="l">
              <a:lnSpc>
                <a:spcPct val="90000"/>
              </a:lnSpc>
              <a:spcBef>
                <a:spcPts val="1400"/>
              </a:spcBef>
              <a:spcAft>
                <a:spcPts val="0"/>
              </a:spcAft>
              <a:buSzPct val="100000"/>
              <a:buNone/>
            </a:pPr>
            <a:r>
              <a:rPr b="1" lang="en-US"/>
              <a:t>07.03.2022 to 07.03.2024 (24 luni) </a:t>
            </a:r>
            <a:endParaRPr/>
          </a:p>
          <a:p>
            <a:pPr indent="0" lvl="0" marL="0" rtl="0" algn="l">
              <a:lnSpc>
                <a:spcPct val="90000"/>
              </a:lnSpc>
              <a:spcBef>
                <a:spcPts val="1400"/>
              </a:spcBef>
              <a:spcAft>
                <a:spcPts val="0"/>
              </a:spcAft>
              <a:buSzPct val="100000"/>
              <a:buNone/>
            </a:pPr>
            <a:r>
              <a:t/>
            </a:r>
            <a:endParaRPr b="1"/>
          </a:p>
        </p:txBody>
      </p:sp>
      <p:sp>
        <p:nvSpPr>
          <p:cNvPr id="121" name="Google Shape;121;p1"/>
          <p:cNvSpPr txBox="1"/>
          <p:nvPr/>
        </p:nvSpPr>
        <p:spPr>
          <a:xfrm>
            <a:off x="4240330" y="1274842"/>
            <a:ext cx="7423322" cy="3219091"/>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chemeClr val="accent1"/>
              </a:buClr>
              <a:buSzPts val="4216"/>
              <a:buFont typeface="Noto Sans Symbols"/>
              <a:buNone/>
            </a:pPr>
            <a:r>
              <a:rPr b="1" i="0" lang="en-US" sz="3900" u="none" cap="none" strike="noStrike">
                <a:solidFill>
                  <a:srgbClr val="004B3A"/>
                </a:solidFill>
                <a:latin typeface="Calibri"/>
                <a:ea typeface="Calibri"/>
                <a:cs typeface="Calibri"/>
                <a:sym typeface="Calibri"/>
              </a:rPr>
              <a:t>GREENWORLD</a:t>
            </a:r>
            <a:br>
              <a:rPr b="1" i="0" lang="en-US" sz="3000" u="none" cap="none" strike="noStrike">
                <a:solidFill>
                  <a:srgbClr val="595959"/>
                </a:solidFill>
                <a:latin typeface="Calibri"/>
                <a:ea typeface="Calibri"/>
                <a:cs typeface="Calibri"/>
                <a:sym typeface="Calibri"/>
              </a:rPr>
            </a:br>
            <a:endParaRPr b="1" i="0" sz="1800" u="none" cap="none" strike="noStrike">
              <a:solidFill>
                <a:srgbClr val="595959"/>
              </a:solidFill>
              <a:latin typeface="Calibri"/>
              <a:ea typeface="Calibri"/>
              <a:cs typeface="Calibri"/>
              <a:sym typeface="Calibri"/>
            </a:endParaRPr>
          </a:p>
          <a:p>
            <a:pPr indent="0" lvl="0" marL="0" marR="0" rtl="0" algn="l">
              <a:lnSpc>
                <a:spcPct val="100000"/>
              </a:lnSpc>
              <a:spcBef>
                <a:spcPts val="1000"/>
              </a:spcBef>
              <a:spcAft>
                <a:spcPts val="0"/>
              </a:spcAft>
              <a:buNone/>
            </a:pPr>
            <a:r>
              <a:rPr b="1" i="0" lang="en-US" sz="3200" u="sng" cap="none" strike="noStrike">
                <a:solidFill>
                  <a:srgbClr val="595959"/>
                </a:solidFill>
                <a:latin typeface="Calibri"/>
                <a:ea typeface="Calibri"/>
                <a:cs typeface="Calibri"/>
                <a:sym typeface="Calibri"/>
              </a:rPr>
              <a:t>Modulul 5: </a:t>
            </a:r>
            <a:endParaRPr b="1" i="0" sz="3200" u="sng" cap="none" strike="noStrike">
              <a:solidFill>
                <a:srgbClr val="595959"/>
              </a:solidFill>
              <a:latin typeface="Calibri"/>
              <a:ea typeface="Calibri"/>
              <a:cs typeface="Calibri"/>
              <a:sym typeface="Calibri"/>
            </a:endParaRPr>
          </a:p>
          <a:p>
            <a:pPr indent="0" lvl="0" marL="0" marR="0" rtl="0" algn="l">
              <a:lnSpc>
                <a:spcPct val="100000"/>
              </a:lnSpc>
              <a:spcBef>
                <a:spcPts val="1000"/>
              </a:spcBef>
              <a:spcAft>
                <a:spcPts val="0"/>
              </a:spcAft>
              <a:buNone/>
            </a:pPr>
            <a:r>
              <a:rPr b="1" i="0" lang="en-US" sz="3200" u="none" cap="none" strike="noStrike">
                <a:solidFill>
                  <a:srgbClr val="595959"/>
                </a:solidFill>
                <a:latin typeface="Calibri"/>
                <a:ea typeface="Calibri"/>
                <a:cs typeface="Calibri"/>
                <a:sym typeface="Calibri"/>
              </a:rPr>
              <a:t>Impactul schimbării globale asupra sănătății umane, bolilor infecțioase și epidemice</a:t>
            </a:r>
            <a:endParaRPr b="1" i="0" sz="2600" u="none" cap="none" strike="noStrike">
              <a:solidFill>
                <a:srgbClr val="595959"/>
              </a:solidFill>
              <a:latin typeface="Calibri"/>
              <a:ea typeface="Calibri"/>
              <a:cs typeface="Calibri"/>
              <a:sym typeface="Calibri"/>
            </a:endParaRPr>
          </a:p>
        </p:txBody>
      </p:sp>
      <p:pic>
        <p:nvPicPr>
          <p:cNvPr id="122" name="Google Shape;122;p1"/>
          <p:cNvPicPr preferRelativeResize="0"/>
          <p:nvPr/>
        </p:nvPicPr>
        <p:blipFill rotWithShape="1">
          <a:blip r:embed="rId3">
            <a:alphaModFix/>
          </a:blip>
          <a:srcRect b="0" l="0" r="0" t="0"/>
          <a:stretch/>
        </p:blipFill>
        <p:spPr>
          <a:xfrm>
            <a:off x="6375351" y="4708698"/>
            <a:ext cx="3295577" cy="1351180"/>
          </a:xfrm>
          <a:prstGeom prst="rect">
            <a:avLst/>
          </a:prstGeom>
          <a:noFill/>
          <a:ln>
            <a:noFill/>
          </a:ln>
        </p:spPr>
      </p:pic>
      <p:pic>
        <p:nvPicPr>
          <p:cNvPr id="123" name="Google Shape;123;p1"/>
          <p:cNvPicPr preferRelativeResize="0"/>
          <p:nvPr/>
        </p:nvPicPr>
        <p:blipFill rotWithShape="1">
          <a:blip r:embed="rId4">
            <a:alphaModFix/>
          </a:blip>
          <a:srcRect b="0" l="0" r="0" t="0"/>
          <a:stretch/>
        </p:blipFill>
        <p:spPr>
          <a:xfrm>
            <a:off x="9286226" y="594359"/>
            <a:ext cx="2286000" cy="201184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12"/>
          <p:cNvSpPr txBox="1"/>
          <p:nvPr>
            <p:ph idx="1" type="body"/>
          </p:nvPr>
        </p:nvSpPr>
        <p:spPr>
          <a:xfrm>
            <a:off x="526979" y="1251947"/>
            <a:ext cx="6886512" cy="4751494"/>
          </a:xfrm>
          <a:prstGeom prst="rect">
            <a:avLst/>
          </a:prstGeom>
          <a:noFill/>
          <a:ln>
            <a:noFill/>
          </a:ln>
        </p:spPr>
        <p:txBody>
          <a:bodyPr anchorCtr="0" anchor="t" bIns="45700" lIns="0" spcFirstLastPara="1" rIns="0" wrap="square" tIns="45700">
            <a:noAutofit/>
          </a:bodyPr>
          <a:lstStyle/>
          <a:p>
            <a:pPr indent="0" lvl="0" marL="0" rtl="0" algn="just">
              <a:lnSpc>
                <a:spcPct val="130000"/>
              </a:lnSpc>
              <a:spcBef>
                <a:spcPts val="1400"/>
              </a:spcBef>
              <a:spcAft>
                <a:spcPts val="0"/>
              </a:spcAft>
              <a:buSzPts val="1800"/>
              <a:buNone/>
            </a:pPr>
            <a:r>
              <a:rPr lang="en-US" sz="1600">
                <a:solidFill>
                  <a:srgbClr val="2A4F1C"/>
                </a:solidFill>
                <a:latin typeface="Arial"/>
                <a:ea typeface="Arial"/>
                <a:cs typeface="Arial"/>
                <a:sym typeface="Arial"/>
              </a:rPr>
              <a:t>Impact asupra vieții de zi cu zi:</a:t>
            </a:r>
            <a:endParaRPr/>
          </a:p>
          <a:p>
            <a:pPr indent="-285750" lvl="0" marL="285750" rtl="0" algn="just">
              <a:lnSpc>
                <a:spcPct val="130000"/>
              </a:lnSpc>
              <a:spcBef>
                <a:spcPts val="1400"/>
              </a:spcBef>
              <a:spcAft>
                <a:spcPts val="0"/>
              </a:spcAft>
              <a:buSzPts val="1800"/>
              <a:buFont typeface="Noto Sans Symbols"/>
              <a:buChar char="❖"/>
            </a:pPr>
            <a:r>
              <a:rPr lang="en-US" sz="1600">
                <a:solidFill>
                  <a:srgbClr val="2A4F1C"/>
                </a:solidFill>
                <a:latin typeface="Arial"/>
                <a:ea typeface="Arial"/>
                <a:cs typeface="Arial"/>
                <a:sym typeface="Arial"/>
              </a:rPr>
              <a:t>Schimbarea globală afectează diferite aspecte ale vieții umane, inclusiv hrana, sănătatea, mijloacele de trai, siguranța și bunăstarea generală.</a:t>
            </a:r>
            <a:endParaRPr/>
          </a:p>
          <a:p>
            <a:pPr indent="-285750" lvl="0" marL="285750" rtl="0" algn="just">
              <a:lnSpc>
                <a:spcPct val="130000"/>
              </a:lnSpc>
              <a:spcBef>
                <a:spcPts val="1400"/>
              </a:spcBef>
              <a:spcAft>
                <a:spcPts val="0"/>
              </a:spcAft>
              <a:buSzPts val="1800"/>
              <a:buFont typeface="Noto Sans Symbols"/>
              <a:buChar char="❖"/>
            </a:pPr>
            <a:r>
              <a:rPr lang="en-US" sz="1600">
                <a:solidFill>
                  <a:srgbClr val="2A4F1C"/>
                </a:solidFill>
                <a:latin typeface="Arial"/>
                <a:ea typeface="Arial"/>
                <a:cs typeface="Arial"/>
                <a:sym typeface="Arial"/>
              </a:rPr>
              <a:t>Schimbările climatice intensifică evenimentele extreme precum furtunile, incendiile și valurile de căldură, perturbând agricultura, afacerile și rutinele zilnice.</a:t>
            </a:r>
            <a:endParaRPr/>
          </a:p>
          <a:p>
            <a:pPr indent="-285750" lvl="0" marL="285750" rtl="0" algn="just">
              <a:lnSpc>
                <a:spcPct val="130000"/>
              </a:lnSpc>
              <a:spcBef>
                <a:spcPts val="1400"/>
              </a:spcBef>
              <a:spcAft>
                <a:spcPts val="0"/>
              </a:spcAft>
              <a:buSzPts val="1800"/>
              <a:buFont typeface="Noto Sans Symbols"/>
              <a:buChar char="❖"/>
            </a:pPr>
            <a:r>
              <a:rPr lang="en-US" sz="1600">
                <a:solidFill>
                  <a:srgbClr val="2A4F1C"/>
                </a:solidFill>
                <a:latin typeface="Arial"/>
                <a:ea typeface="Arial"/>
                <a:cs typeface="Arial"/>
                <a:sym typeface="Arial"/>
              </a:rPr>
              <a:t>Dezvoltarea umană încalcă ecosistemele naturale, ceea ce duce la pierderea habitatelor, conflictele dintre om și fauna sălbatică, dispariția și răspândirea bolilor.</a:t>
            </a:r>
            <a:endParaRPr/>
          </a:p>
          <a:p>
            <a:pPr indent="-285750" lvl="0" marL="285750" rtl="0" algn="just">
              <a:lnSpc>
                <a:spcPct val="130000"/>
              </a:lnSpc>
              <a:spcBef>
                <a:spcPts val="1400"/>
              </a:spcBef>
              <a:spcAft>
                <a:spcPts val="0"/>
              </a:spcAft>
              <a:buSzPts val="1800"/>
              <a:buFont typeface="Noto Sans Symbols"/>
              <a:buChar char="❖"/>
            </a:pPr>
            <a:r>
              <a:rPr lang="en-US" sz="1600">
                <a:solidFill>
                  <a:srgbClr val="2A4F1C"/>
                </a:solidFill>
                <a:latin typeface="Arial"/>
                <a:ea typeface="Arial"/>
                <a:cs typeface="Arial"/>
                <a:sym typeface="Arial"/>
              </a:rPr>
              <a:t>Activitățile obișnuite, cum ar fi utilizarea îngrășămintelor, pot duce la consecințe dăunătoare asupra mediului, cum ar fi înflorirea algelor.</a:t>
            </a:r>
            <a:endParaRPr sz="1800"/>
          </a:p>
        </p:txBody>
      </p:sp>
      <p:sp>
        <p:nvSpPr>
          <p:cNvPr id="208" name="Google Shape;208;p12"/>
          <p:cNvSpPr txBox="1"/>
          <p:nvPr/>
        </p:nvSpPr>
        <p:spPr>
          <a:xfrm>
            <a:off x="1042188" y="212976"/>
            <a:ext cx="10515600" cy="806116"/>
          </a:xfrm>
          <a:prstGeom prst="rect">
            <a:avLst/>
          </a:prstGeom>
          <a:noFill/>
          <a:ln>
            <a:noFill/>
          </a:ln>
        </p:spPr>
        <p:txBody>
          <a:bodyPr anchorCtr="0" anchor="b" bIns="45700" lIns="91425" spcFirstLastPara="1" rIns="91425" wrap="square" tIns="45700">
            <a:normAutofit/>
          </a:bodyPr>
          <a:lstStyle/>
          <a:p>
            <a:pPr indent="0" lvl="0" marL="0" marR="0" rtl="0" algn="l">
              <a:lnSpc>
                <a:spcPct val="85000"/>
              </a:lnSpc>
              <a:spcBef>
                <a:spcPts val="0"/>
              </a:spcBef>
              <a:spcAft>
                <a:spcPts val="0"/>
              </a:spcAft>
              <a:buNone/>
            </a:pPr>
            <a:r>
              <a:rPr b="1" i="0" lang="en-US" sz="2800" u="none" cap="none" strike="noStrike">
                <a:solidFill>
                  <a:srgbClr val="2A4F1C"/>
                </a:solidFill>
                <a:latin typeface="Arial"/>
                <a:ea typeface="Arial"/>
                <a:cs typeface="Arial"/>
                <a:sym typeface="Arial"/>
              </a:rPr>
              <a:t>De ce este schimbarea globală relevantă pentru tine?</a:t>
            </a:r>
            <a:endParaRPr b="1" i="0" sz="2800" u="none" cap="none" strike="noStrike">
              <a:solidFill>
                <a:srgbClr val="2A4F1C"/>
              </a:solidFill>
              <a:latin typeface="Calibri"/>
              <a:ea typeface="Calibri"/>
              <a:cs typeface="Calibri"/>
              <a:sym typeface="Calibri"/>
            </a:endParaRPr>
          </a:p>
        </p:txBody>
      </p:sp>
      <p:pic>
        <p:nvPicPr>
          <p:cNvPr descr="Welt, Erde, Globus, Planet, Kontinente" id="209" name="Google Shape;209;p12"/>
          <p:cNvPicPr preferRelativeResize="0"/>
          <p:nvPr/>
        </p:nvPicPr>
        <p:blipFill rotWithShape="1">
          <a:blip r:embed="rId3">
            <a:alphaModFix/>
          </a:blip>
          <a:srcRect b="0" l="0" r="0" t="0"/>
          <a:stretch/>
        </p:blipFill>
        <p:spPr>
          <a:xfrm>
            <a:off x="7413491" y="1400305"/>
            <a:ext cx="4153176" cy="420574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17"/>
          <p:cNvSpPr txBox="1"/>
          <p:nvPr>
            <p:ph idx="1" type="body"/>
          </p:nvPr>
        </p:nvSpPr>
        <p:spPr>
          <a:xfrm>
            <a:off x="526979" y="1251947"/>
            <a:ext cx="6886512" cy="4751494"/>
          </a:xfrm>
          <a:prstGeom prst="rect">
            <a:avLst/>
          </a:prstGeom>
          <a:noFill/>
          <a:ln>
            <a:noFill/>
          </a:ln>
        </p:spPr>
        <p:txBody>
          <a:bodyPr anchorCtr="0" anchor="t" bIns="45700" lIns="0" spcFirstLastPara="1" rIns="0" wrap="square" tIns="45700">
            <a:noAutofit/>
          </a:bodyPr>
          <a:lstStyle/>
          <a:p>
            <a:pPr indent="0" lvl="0" marL="0" rtl="0" algn="just">
              <a:lnSpc>
                <a:spcPct val="130000"/>
              </a:lnSpc>
              <a:spcBef>
                <a:spcPts val="1400"/>
              </a:spcBef>
              <a:spcAft>
                <a:spcPts val="0"/>
              </a:spcAft>
              <a:buSzPts val="1800"/>
              <a:buNone/>
            </a:pPr>
            <a:r>
              <a:rPr lang="en-US" sz="1800">
                <a:solidFill>
                  <a:srgbClr val="2A4F1C"/>
                </a:solidFill>
                <a:latin typeface="Arial"/>
                <a:ea typeface="Arial"/>
                <a:cs typeface="Arial"/>
                <a:sym typeface="Arial"/>
              </a:rPr>
              <a:t>Acțiuni individuale și colective:</a:t>
            </a:r>
            <a:endParaRPr/>
          </a:p>
          <a:p>
            <a:pPr indent="-285750" lvl="0" marL="285750" rtl="0" algn="just">
              <a:lnSpc>
                <a:spcPct val="130000"/>
              </a:lnSpc>
              <a:spcBef>
                <a:spcPts val="1400"/>
              </a:spcBef>
              <a:spcAft>
                <a:spcPts val="0"/>
              </a:spcAft>
              <a:buSzPts val="1800"/>
              <a:buFont typeface="Noto Sans Symbols"/>
              <a:buChar char="❖"/>
            </a:pPr>
            <a:r>
              <a:rPr lang="en-US" sz="1800">
                <a:solidFill>
                  <a:srgbClr val="2A4F1C"/>
                </a:solidFill>
                <a:latin typeface="Arial"/>
                <a:ea typeface="Arial"/>
                <a:cs typeface="Arial"/>
                <a:sym typeface="Arial"/>
              </a:rPr>
              <a:t>Atât acțiunile individuale, cât și cele colective sunt cruciale în abordarea provocărilor generate de schimbările globale.</a:t>
            </a:r>
            <a:endParaRPr/>
          </a:p>
          <a:p>
            <a:pPr indent="-285750" lvl="0" marL="285750" rtl="0" algn="just">
              <a:lnSpc>
                <a:spcPct val="130000"/>
              </a:lnSpc>
              <a:spcBef>
                <a:spcPts val="1400"/>
              </a:spcBef>
              <a:spcAft>
                <a:spcPts val="0"/>
              </a:spcAft>
              <a:buSzPts val="1800"/>
              <a:buFont typeface="Noto Sans Symbols"/>
              <a:buChar char="❖"/>
            </a:pPr>
            <a:r>
              <a:rPr lang="en-US" sz="1800">
                <a:solidFill>
                  <a:srgbClr val="2A4F1C"/>
                </a:solidFill>
                <a:latin typeface="Arial"/>
                <a:ea typeface="Arial"/>
                <a:cs typeface="Arial"/>
                <a:sym typeface="Arial"/>
              </a:rPr>
              <a:t>Acțiunile individuale pot implica tranziția de la transportul și aparatele dependente de combustibili fosili, reducerea risipei de alimente și colaborarea cu colegii pentru a găsi soluții ecologice.</a:t>
            </a:r>
            <a:endParaRPr/>
          </a:p>
          <a:p>
            <a:pPr indent="-285750" lvl="0" marL="285750" rtl="0" algn="just">
              <a:lnSpc>
                <a:spcPct val="130000"/>
              </a:lnSpc>
              <a:spcBef>
                <a:spcPts val="1400"/>
              </a:spcBef>
              <a:spcAft>
                <a:spcPts val="0"/>
              </a:spcAft>
              <a:buSzPts val="1800"/>
              <a:buFont typeface="Noto Sans Symbols"/>
              <a:buChar char="❖"/>
            </a:pPr>
            <a:r>
              <a:rPr lang="en-US" sz="1800">
                <a:solidFill>
                  <a:srgbClr val="2A4F1C"/>
                </a:solidFill>
                <a:latin typeface="Arial"/>
                <a:ea typeface="Arial"/>
                <a:cs typeface="Arial"/>
                <a:sym typeface="Arial"/>
              </a:rPr>
              <a:t>Transformările societale pot include implementarea unor standarde de construcție mai stricte, investițiile în reziliența urbană și reevaluarea metodelor de evaluare a resurselor.</a:t>
            </a:r>
            <a:endParaRPr/>
          </a:p>
        </p:txBody>
      </p:sp>
      <p:sp>
        <p:nvSpPr>
          <p:cNvPr id="215" name="Google Shape;215;p17"/>
          <p:cNvSpPr txBox="1"/>
          <p:nvPr/>
        </p:nvSpPr>
        <p:spPr>
          <a:xfrm>
            <a:off x="1042188" y="212976"/>
            <a:ext cx="10515600" cy="806116"/>
          </a:xfrm>
          <a:prstGeom prst="rect">
            <a:avLst/>
          </a:prstGeom>
          <a:noFill/>
          <a:ln>
            <a:noFill/>
          </a:ln>
        </p:spPr>
        <p:txBody>
          <a:bodyPr anchorCtr="0" anchor="b" bIns="45700" lIns="91425" spcFirstLastPara="1" rIns="91425" wrap="square" tIns="45700">
            <a:normAutofit/>
          </a:bodyPr>
          <a:lstStyle/>
          <a:p>
            <a:pPr indent="0" lvl="0" marL="0" marR="0" rtl="0" algn="l">
              <a:lnSpc>
                <a:spcPct val="85000"/>
              </a:lnSpc>
              <a:spcBef>
                <a:spcPts val="0"/>
              </a:spcBef>
              <a:spcAft>
                <a:spcPts val="0"/>
              </a:spcAft>
              <a:buNone/>
            </a:pPr>
            <a:r>
              <a:rPr b="1" i="0" lang="en-US" sz="2800" u="none" cap="none" strike="noStrike">
                <a:solidFill>
                  <a:srgbClr val="2A4F1C"/>
                </a:solidFill>
                <a:latin typeface="Arial"/>
                <a:ea typeface="Arial"/>
                <a:cs typeface="Arial"/>
                <a:sym typeface="Arial"/>
              </a:rPr>
              <a:t>De ce este schimbarea globală relevantă pentru tine?</a:t>
            </a:r>
            <a:endParaRPr b="1" i="0" sz="2800" u="none" cap="none" strike="noStrike">
              <a:solidFill>
                <a:srgbClr val="2A4F1C"/>
              </a:solidFill>
              <a:latin typeface="Calibri"/>
              <a:ea typeface="Calibri"/>
              <a:cs typeface="Calibri"/>
              <a:sym typeface="Calibri"/>
            </a:endParaRPr>
          </a:p>
        </p:txBody>
      </p:sp>
      <p:pic>
        <p:nvPicPr>
          <p:cNvPr descr="Welt, Erde, Globus, Planet, Kontinente" id="216" name="Google Shape;216;p17"/>
          <p:cNvPicPr preferRelativeResize="0"/>
          <p:nvPr/>
        </p:nvPicPr>
        <p:blipFill rotWithShape="1">
          <a:blip r:embed="rId3">
            <a:alphaModFix/>
          </a:blip>
          <a:srcRect b="0" l="0" r="0" t="0"/>
          <a:stretch/>
        </p:blipFill>
        <p:spPr>
          <a:xfrm>
            <a:off x="7413491" y="1400305"/>
            <a:ext cx="4153176" cy="420574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18"/>
          <p:cNvSpPr txBox="1"/>
          <p:nvPr>
            <p:ph idx="1" type="body"/>
          </p:nvPr>
        </p:nvSpPr>
        <p:spPr>
          <a:xfrm>
            <a:off x="526979" y="2211862"/>
            <a:ext cx="6886512" cy="2582634"/>
          </a:xfrm>
          <a:prstGeom prst="rect">
            <a:avLst/>
          </a:prstGeom>
          <a:noFill/>
          <a:ln>
            <a:noFill/>
          </a:ln>
        </p:spPr>
        <p:txBody>
          <a:bodyPr anchorCtr="0" anchor="t" bIns="45700" lIns="0" spcFirstLastPara="1" rIns="0" wrap="square" tIns="45700">
            <a:noAutofit/>
          </a:bodyPr>
          <a:lstStyle/>
          <a:p>
            <a:pPr indent="0" lvl="0" marL="0" rtl="0" algn="just">
              <a:lnSpc>
                <a:spcPct val="130000"/>
              </a:lnSpc>
              <a:spcBef>
                <a:spcPts val="1400"/>
              </a:spcBef>
              <a:spcAft>
                <a:spcPts val="0"/>
              </a:spcAft>
              <a:buSzPts val="1800"/>
              <a:buNone/>
            </a:pPr>
            <a:r>
              <a:rPr lang="en-US" sz="1800">
                <a:solidFill>
                  <a:srgbClr val="2A4F1C"/>
                </a:solidFill>
                <a:latin typeface="Arial"/>
                <a:ea typeface="Arial"/>
                <a:cs typeface="Arial"/>
                <a:sym typeface="Arial"/>
              </a:rPr>
              <a:t>Consecințele abordării schimbărilor globale:</a:t>
            </a:r>
            <a:endParaRPr/>
          </a:p>
          <a:p>
            <a:pPr indent="-285750" lvl="0" marL="285750" rtl="0" algn="just">
              <a:lnSpc>
                <a:spcPct val="130000"/>
              </a:lnSpc>
              <a:spcBef>
                <a:spcPts val="1400"/>
              </a:spcBef>
              <a:spcAft>
                <a:spcPts val="0"/>
              </a:spcAft>
              <a:buSzPts val="1800"/>
              <a:buFont typeface="Noto Sans Symbols"/>
              <a:buChar char="❖"/>
            </a:pPr>
            <a:r>
              <a:rPr lang="en-US" sz="1800">
                <a:solidFill>
                  <a:srgbClr val="2A4F1C"/>
                </a:solidFill>
                <a:latin typeface="Arial"/>
                <a:ea typeface="Arial"/>
                <a:cs typeface="Arial"/>
                <a:sym typeface="Arial"/>
              </a:rPr>
              <a:t>Alegerile făcute în recunoașterea și abordarea schimbărilor globale vor avea un impact profund asupra calității vieții pentru generațiile prezente și viitoare din întreaga lume.</a:t>
            </a:r>
            <a:endParaRPr/>
          </a:p>
        </p:txBody>
      </p:sp>
      <p:sp>
        <p:nvSpPr>
          <p:cNvPr id="222" name="Google Shape;222;p18"/>
          <p:cNvSpPr txBox="1"/>
          <p:nvPr/>
        </p:nvSpPr>
        <p:spPr>
          <a:xfrm>
            <a:off x="1042188" y="212976"/>
            <a:ext cx="10515600" cy="806116"/>
          </a:xfrm>
          <a:prstGeom prst="rect">
            <a:avLst/>
          </a:prstGeom>
          <a:noFill/>
          <a:ln>
            <a:noFill/>
          </a:ln>
        </p:spPr>
        <p:txBody>
          <a:bodyPr anchorCtr="0" anchor="b" bIns="45700" lIns="91425" spcFirstLastPara="1" rIns="91425" wrap="square" tIns="45700">
            <a:normAutofit/>
          </a:bodyPr>
          <a:lstStyle/>
          <a:p>
            <a:pPr indent="0" lvl="0" marL="0" marR="0" rtl="0" algn="l">
              <a:lnSpc>
                <a:spcPct val="85000"/>
              </a:lnSpc>
              <a:spcBef>
                <a:spcPts val="0"/>
              </a:spcBef>
              <a:spcAft>
                <a:spcPts val="0"/>
              </a:spcAft>
              <a:buNone/>
            </a:pPr>
            <a:r>
              <a:rPr b="1" i="0" lang="en-US" sz="2800" u="none" cap="none" strike="noStrike">
                <a:solidFill>
                  <a:srgbClr val="2A4F1C"/>
                </a:solidFill>
                <a:latin typeface="Arial"/>
                <a:ea typeface="Arial"/>
                <a:cs typeface="Arial"/>
                <a:sym typeface="Arial"/>
              </a:rPr>
              <a:t>De ce este schimbarea globală relevantă pentru tine?</a:t>
            </a:r>
            <a:endParaRPr b="1" i="0" sz="2800" u="none" cap="none" strike="noStrike">
              <a:solidFill>
                <a:srgbClr val="2A4F1C"/>
              </a:solidFill>
              <a:latin typeface="Calibri"/>
              <a:ea typeface="Calibri"/>
              <a:cs typeface="Calibri"/>
              <a:sym typeface="Calibri"/>
            </a:endParaRPr>
          </a:p>
        </p:txBody>
      </p:sp>
      <p:pic>
        <p:nvPicPr>
          <p:cNvPr descr="Welt, Erde, Globus, Planet, Kontinente" id="223" name="Google Shape;223;p18"/>
          <p:cNvPicPr preferRelativeResize="0"/>
          <p:nvPr/>
        </p:nvPicPr>
        <p:blipFill rotWithShape="1">
          <a:blip r:embed="rId3">
            <a:alphaModFix/>
          </a:blip>
          <a:srcRect b="0" l="0" r="0" t="0"/>
          <a:stretch/>
        </p:blipFill>
        <p:spPr>
          <a:xfrm>
            <a:off x="7413491" y="1400305"/>
            <a:ext cx="4153176" cy="420574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8"/>
          <p:cNvSpPr/>
          <p:nvPr/>
        </p:nvSpPr>
        <p:spPr>
          <a:xfrm>
            <a:off x="-1027289" y="2427112"/>
            <a:ext cx="2054577" cy="1715911"/>
          </a:xfrm>
          <a:prstGeom prst="pie">
            <a:avLst>
              <a:gd fmla="val 16207059" name="adj1"/>
              <a:gd fmla="val 5375502" name="adj2"/>
            </a:avLst>
          </a:prstGeom>
          <a:solidFill>
            <a:schemeClr val="accent1"/>
          </a:solidFill>
          <a:ln cap="flat" cmpd="sng" w="15875">
            <a:solidFill>
              <a:srgbClr val="3D732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29" name="Google Shape;229;p8"/>
          <p:cNvSpPr txBox="1"/>
          <p:nvPr>
            <p:ph type="title"/>
          </p:nvPr>
        </p:nvSpPr>
        <p:spPr>
          <a:xfrm>
            <a:off x="1027288" y="184080"/>
            <a:ext cx="8990308" cy="806116"/>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2A4F1C"/>
              </a:buClr>
              <a:buSzPts val="3200"/>
              <a:buNone/>
            </a:pPr>
            <a:r>
              <a:rPr lang="en-US">
                <a:solidFill>
                  <a:srgbClr val="2A4F1C"/>
                </a:solidFill>
                <a:latin typeface="Arial"/>
                <a:ea typeface="Arial"/>
                <a:cs typeface="Arial"/>
                <a:sym typeface="Arial"/>
              </a:rPr>
              <a:t>Aruncă o privire la tine!</a:t>
            </a:r>
            <a:endParaRPr>
              <a:solidFill>
                <a:srgbClr val="2A4F1C"/>
              </a:solidFill>
            </a:endParaRPr>
          </a:p>
        </p:txBody>
      </p:sp>
      <p:sp>
        <p:nvSpPr>
          <p:cNvPr id="230" name="Google Shape;230;p8"/>
          <p:cNvSpPr txBox="1"/>
          <p:nvPr>
            <p:ph idx="1" type="body"/>
          </p:nvPr>
        </p:nvSpPr>
        <p:spPr>
          <a:xfrm>
            <a:off x="1584271" y="1193428"/>
            <a:ext cx="9294126" cy="2464172"/>
          </a:xfrm>
          <a:prstGeom prst="rect">
            <a:avLst/>
          </a:prstGeom>
          <a:noFill/>
          <a:ln>
            <a:noFill/>
          </a:ln>
        </p:spPr>
        <p:txBody>
          <a:bodyPr anchorCtr="0" anchor="t" bIns="45700" lIns="0" spcFirstLastPara="1" rIns="0" wrap="square" tIns="45700">
            <a:normAutofit/>
          </a:bodyPr>
          <a:lstStyle/>
          <a:p>
            <a:pPr indent="0" lvl="0" marL="0" rtl="0" algn="just">
              <a:lnSpc>
                <a:spcPct val="90000"/>
              </a:lnSpc>
              <a:spcBef>
                <a:spcPts val="0"/>
              </a:spcBef>
              <a:spcAft>
                <a:spcPts val="0"/>
              </a:spcAft>
              <a:buSzPts val="2000"/>
              <a:buNone/>
            </a:pPr>
            <a:r>
              <a:rPr b="1" lang="en-US">
                <a:solidFill>
                  <a:srgbClr val="2A4F1C"/>
                </a:solidFill>
              </a:rPr>
              <a:t>Te rog, gândește-te la situația din viața ta de zi cu zi.</a:t>
            </a:r>
            <a:endParaRPr/>
          </a:p>
          <a:p>
            <a:pPr indent="-215900" lvl="0" marL="342900" rtl="0" algn="just">
              <a:lnSpc>
                <a:spcPct val="90000"/>
              </a:lnSpc>
              <a:spcBef>
                <a:spcPts val="0"/>
              </a:spcBef>
              <a:spcAft>
                <a:spcPts val="0"/>
              </a:spcAft>
              <a:buSzPts val="2000"/>
              <a:buFont typeface="Noto Sans Symbols"/>
              <a:buNone/>
            </a:pPr>
            <a:r>
              <a:t/>
            </a:r>
            <a:endParaRPr b="1">
              <a:solidFill>
                <a:srgbClr val="2A4F1C"/>
              </a:solidFill>
            </a:endParaRPr>
          </a:p>
          <a:p>
            <a:pPr indent="-342900" lvl="0" marL="342900" rtl="0" algn="just">
              <a:lnSpc>
                <a:spcPct val="90000"/>
              </a:lnSpc>
              <a:spcBef>
                <a:spcPts val="0"/>
              </a:spcBef>
              <a:spcAft>
                <a:spcPts val="0"/>
              </a:spcAft>
              <a:buSzPts val="2000"/>
              <a:buFont typeface="Noto Sans Symbols"/>
              <a:buChar char="❖"/>
            </a:pPr>
            <a:r>
              <a:rPr b="1" lang="en-US">
                <a:solidFill>
                  <a:srgbClr val="2A4F1C"/>
                </a:solidFill>
              </a:rPr>
              <a:t>Cum contribuie activitățile tale zilnice la schimbările globale, cum ar fi schimbările climatice, pierderea habitatului sau poluarea.</a:t>
            </a:r>
            <a:endParaRPr/>
          </a:p>
          <a:p>
            <a:pPr indent="-342900" lvl="0" marL="342900" rtl="0" algn="just">
              <a:lnSpc>
                <a:spcPct val="90000"/>
              </a:lnSpc>
              <a:spcBef>
                <a:spcPts val="0"/>
              </a:spcBef>
              <a:spcAft>
                <a:spcPts val="0"/>
              </a:spcAft>
              <a:buSzPts val="2000"/>
              <a:buFont typeface="Noto Sans Symbols"/>
              <a:buChar char="❖"/>
            </a:pPr>
            <a:r>
              <a:rPr b="1" lang="en-US">
                <a:solidFill>
                  <a:srgbClr val="2A4F1C"/>
                </a:solidFill>
              </a:rPr>
              <a:t>Identificați zonele în care vă puteți reduce impactul asupra mediului, cum ar fi transportul, consumul de energie, generarea de deșeuri sau obiceiurile de consum.</a:t>
            </a:r>
            <a:endParaRPr/>
          </a:p>
          <a:p>
            <a:pPr indent="-342900" lvl="0" marL="342900" rtl="0" algn="just">
              <a:lnSpc>
                <a:spcPct val="90000"/>
              </a:lnSpc>
              <a:spcBef>
                <a:spcPts val="0"/>
              </a:spcBef>
              <a:spcAft>
                <a:spcPts val="0"/>
              </a:spcAft>
              <a:buSzPts val="2000"/>
              <a:buFont typeface="Noto Sans Symbols"/>
              <a:buChar char="❖"/>
            </a:pPr>
            <a:r>
              <a:rPr b="1" lang="en-US">
                <a:solidFill>
                  <a:srgbClr val="2A4F1C"/>
                </a:solidFill>
              </a:rPr>
              <a:t>Reflectați asupra potențialelor consecințe ale acțiunilor dvs. atât asupra mediului, cât și asupra societății.</a:t>
            </a:r>
            <a:endParaRPr b="1">
              <a:solidFill>
                <a:schemeClr val="accent1"/>
              </a:solidFill>
            </a:endParaRPr>
          </a:p>
        </p:txBody>
      </p:sp>
      <p:sp>
        <p:nvSpPr>
          <p:cNvPr id="231" name="Google Shape;231;p8"/>
          <p:cNvSpPr txBox="1"/>
          <p:nvPr/>
        </p:nvSpPr>
        <p:spPr>
          <a:xfrm>
            <a:off x="0" y="3033400"/>
            <a:ext cx="1027288" cy="503333"/>
          </a:xfrm>
          <a:prstGeom prst="rect">
            <a:avLst/>
          </a:prstGeom>
          <a:noFill/>
          <a:ln>
            <a:noFill/>
          </a:ln>
        </p:spPr>
        <p:txBody>
          <a:bodyPr anchorCtr="0" anchor="t" bIns="91425" lIns="91425" spcFirstLastPara="1" rIns="91425" wrap="square" tIns="91425">
            <a:normAutofit fontScale="62500" lnSpcReduction="20000"/>
          </a:bodyPr>
          <a:lstStyle/>
          <a:p>
            <a:pPr indent="0" lvl="0" marL="0" marR="0" rtl="0" algn="l">
              <a:lnSpc>
                <a:spcPct val="100000"/>
              </a:lnSpc>
              <a:spcBef>
                <a:spcPts val="0"/>
              </a:spcBef>
              <a:spcAft>
                <a:spcPts val="0"/>
              </a:spcAft>
              <a:buNone/>
            </a:pPr>
            <a:r>
              <a:rPr b="1" i="0" lang="en-US" sz="2800" u="none" cap="none" strike="noStrike">
                <a:solidFill>
                  <a:schemeClr val="lt1"/>
                </a:solidFill>
                <a:latin typeface="Arial"/>
                <a:ea typeface="Arial"/>
                <a:cs typeface="Arial"/>
                <a:sym typeface="Arial"/>
              </a:rPr>
              <a:t>Sarcină</a:t>
            </a:r>
            <a:endParaRPr b="0" i="0" sz="1400" u="none" cap="none" strike="noStrike">
              <a:solidFill>
                <a:srgbClr val="000000"/>
              </a:solidFill>
              <a:latin typeface="Arial"/>
              <a:ea typeface="Arial"/>
              <a:cs typeface="Arial"/>
              <a:sym typeface="Arial"/>
            </a:endParaRPr>
          </a:p>
        </p:txBody>
      </p:sp>
      <p:graphicFrame>
        <p:nvGraphicFramePr>
          <p:cNvPr id="232" name="Google Shape;232;p8"/>
          <p:cNvGraphicFramePr/>
          <p:nvPr/>
        </p:nvGraphicFramePr>
        <p:xfrm>
          <a:off x="1584271" y="3738912"/>
          <a:ext cx="3000000" cy="3000000"/>
        </p:xfrm>
        <a:graphic>
          <a:graphicData uri="http://schemas.openxmlformats.org/drawingml/2006/table">
            <a:tbl>
              <a:tblPr bandRow="1" firstRow="1">
                <a:noFill/>
                <a:tableStyleId>{6C83B20A-1767-41EE-A23C-FFD3699991B0}</a:tableStyleId>
              </a:tblPr>
              <a:tblGrid>
                <a:gridCol w="2841550"/>
                <a:gridCol w="2378100"/>
                <a:gridCol w="1750950"/>
                <a:gridCol w="2323525"/>
              </a:tblGrid>
              <a:tr h="370850">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t>Situatie</a:t>
                      </a:r>
                      <a:endParaRPr sz="18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t>Efecte</a:t>
                      </a:r>
                      <a:endParaRPr sz="18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t>Consecințe</a:t>
                      </a:r>
                      <a:endParaRPr sz="18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t>Acțiuni de întreprins</a:t>
                      </a:r>
                      <a:endParaRPr sz="1400" u="none" cap="none" strike="noStrike"/>
                    </a:p>
                  </a:txBody>
                  <a:tcPr marT="45725" marB="45725" marR="91450" marL="91450"/>
                </a:tc>
              </a:tr>
              <a:tr h="370850">
                <a:tc>
                  <a:txBody>
                    <a:bodyPr/>
                    <a:lstStyle/>
                    <a:p>
                      <a:pPr indent="-245700" lvl="0" marL="360000" marR="0" rtl="0" algn="l">
                        <a:lnSpc>
                          <a:spcPct val="130000"/>
                        </a:lnSpc>
                        <a:spcBef>
                          <a:spcPts val="0"/>
                        </a:spcBef>
                        <a:spcAft>
                          <a:spcPts val="0"/>
                        </a:spcAft>
                        <a:buClr>
                          <a:srgbClr val="2A4F1C"/>
                        </a:buClr>
                        <a:buSzPts val="1800"/>
                        <a:buFont typeface="Noto Sans Symbols"/>
                        <a:buNone/>
                      </a:pPr>
                      <a:r>
                        <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tc>
              </a:tr>
              <a:tr h="370850">
                <a:tc>
                  <a:txBody>
                    <a:bodyPr/>
                    <a:lstStyle/>
                    <a:p>
                      <a:pPr indent="-245700" lvl="0" marL="360000" marR="0" rtl="0" algn="l">
                        <a:lnSpc>
                          <a:spcPct val="130000"/>
                        </a:lnSpc>
                        <a:spcBef>
                          <a:spcPts val="0"/>
                        </a:spcBef>
                        <a:spcAft>
                          <a:spcPts val="0"/>
                        </a:spcAft>
                        <a:buClr>
                          <a:srgbClr val="2A4F1C"/>
                        </a:buClr>
                        <a:buSzPts val="1800"/>
                        <a:buFont typeface="Noto Sans Symbols"/>
                        <a:buNone/>
                      </a:pPr>
                      <a:r>
                        <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tc>
              </a:tr>
              <a:tr h="370850">
                <a:tc>
                  <a:txBody>
                    <a:bodyPr/>
                    <a:lstStyle/>
                    <a:p>
                      <a:pPr indent="-245700" lvl="0" marL="360000" marR="0" rtl="0" algn="l">
                        <a:lnSpc>
                          <a:spcPct val="130000"/>
                        </a:lnSpc>
                        <a:spcBef>
                          <a:spcPts val="0"/>
                        </a:spcBef>
                        <a:spcAft>
                          <a:spcPts val="0"/>
                        </a:spcAft>
                        <a:buClr>
                          <a:schemeClr val="dk1"/>
                        </a:buClr>
                        <a:buSzPts val="1800"/>
                        <a:buFont typeface="Noto Sans Symbols"/>
                        <a:buNone/>
                      </a:pPr>
                      <a:r>
                        <a:t/>
                      </a:r>
                      <a:endParaRPr sz="1800" u="none" cap="none" strike="noStrike">
                        <a:solidFill>
                          <a:srgbClr val="2A4F1C"/>
                        </a:solidFill>
                        <a:latin typeface="Arial"/>
                        <a:ea typeface="Arial"/>
                        <a:cs typeface="Arial"/>
                        <a:sym typeface="Arial"/>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800"/>
                        <a:buFont typeface="Arial"/>
                        <a:buNone/>
                      </a:pPr>
                      <a:r>
                        <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19"/>
          <p:cNvSpPr txBox="1"/>
          <p:nvPr>
            <p:ph type="ctrTitle"/>
          </p:nvPr>
        </p:nvSpPr>
        <p:spPr>
          <a:xfrm>
            <a:off x="1097280" y="3020290"/>
            <a:ext cx="10058400" cy="1304821"/>
          </a:xfrm>
          <a:prstGeom prst="rect">
            <a:avLst/>
          </a:prstGeom>
          <a:noFill/>
          <a:ln>
            <a:noFill/>
          </a:ln>
        </p:spPr>
        <p:txBody>
          <a:bodyPr anchorCtr="0" anchor="b" bIns="121900" lIns="121900" spcFirstLastPara="1" rIns="121900" wrap="square" tIns="121900">
            <a:noAutofit/>
          </a:bodyPr>
          <a:lstStyle/>
          <a:p>
            <a:pPr indent="0" lvl="0" marL="0" rtl="0" algn="l">
              <a:lnSpc>
                <a:spcPct val="85000"/>
              </a:lnSpc>
              <a:spcBef>
                <a:spcPts val="0"/>
              </a:spcBef>
              <a:spcAft>
                <a:spcPts val="0"/>
              </a:spcAft>
              <a:buClr>
                <a:srgbClr val="3F762A"/>
              </a:buClr>
              <a:buSzPts val="4800"/>
              <a:buNone/>
            </a:pPr>
            <a:r>
              <a:rPr lang="en-US" sz="7200">
                <a:solidFill>
                  <a:srgbClr val="92CF7C"/>
                </a:solidFill>
              </a:rPr>
              <a:t>Sanatatea umana</a:t>
            </a:r>
            <a:endParaRPr b="1" sz="7200">
              <a:solidFill>
                <a:srgbClr val="92CF7C"/>
              </a:solidFill>
            </a:endParaRPr>
          </a:p>
        </p:txBody>
      </p:sp>
      <p:cxnSp>
        <p:nvCxnSpPr>
          <p:cNvPr id="238" name="Google Shape;238;p19"/>
          <p:cNvCxnSpPr/>
          <p:nvPr/>
        </p:nvCxnSpPr>
        <p:spPr>
          <a:xfrm>
            <a:off x="960000" y="558533"/>
            <a:ext cx="0" cy="1162800"/>
          </a:xfrm>
          <a:prstGeom prst="straightConnector1">
            <a:avLst/>
          </a:prstGeom>
          <a:noFill/>
          <a:ln cap="flat" cmpd="sng" w="19050">
            <a:solidFill>
              <a:schemeClr val="lt1"/>
            </a:solidFill>
            <a:prstDash val="solid"/>
            <a:round/>
            <a:headEnd len="sm" w="sm" type="none"/>
            <a:tailEnd len="sm" w="sm" type="none"/>
          </a:ln>
        </p:spPr>
      </p:cxnSp>
      <p:pic>
        <p:nvPicPr>
          <p:cNvPr id="239" name="Google Shape;239;p19"/>
          <p:cNvPicPr preferRelativeResize="0"/>
          <p:nvPr/>
        </p:nvPicPr>
        <p:blipFill rotWithShape="1">
          <a:blip r:embed="rId3">
            <a:alphaModFix/>
          </a:blip>
          <a:srcRect b="0" l="0" r="0" t="0"/>
          <a:stretch/>
        </p:blipFill>
        <p:spPr>
          <a:xfrm>
            <a:off x="10963124" y="176911"/>
            <a:ext cx="1064381" cy="163551"/>
          </a:xfrm>
          <a:prstGeom prst="rect">
            <a:avLst/>
          </a:prstGeom>
          <a:noFill/>
          <a:ln>
            <a:noFill/>
          </a:ln>
        </p:spPr>
      </p:pic>
      <p:sp>
        <p:nvSpPr>
          <p:cNvPr id="240" name="Google Shape;240;p19"/>
          <p:cNvSpPr txBox="1"/>
          <p:nvPr/>
        </p:nvSpPr>
        <p:spPr>
          <a:xfrm>
            <a:off x="1097280" y="585533"/>
            <a:ext cx="1028700" cy="554400"/>
          </a:xfrm>
          <a:prstGeom prst="rect">
            <a:avLst/>
          </a:prstGeom>
          <a:noFill/>
          <a:ln>
            <a:noFill/>
          </a:ln>
        </p:spPr>
        <p:txBody>
          <a:bodyPr anchorCtr="0" anchor="b" bIns="91425" lIns="91425" spcFirstLastPara="1" rIns="91425" wrap="square" tIns="91425">
            <a:noAutofit/>
          </a:bodyPr>
          <a:lstStyle/>
          <a:p>
            <a:pPr indent="0" lvl="0" marL="0" marR="0" rtl="0" algn="l">
              <a:lnSpc>
                <a:spcPct val="85000"/>
              </a:lnSpc>
              <a:spcBef>
                <a:spcPts val="0"/>
              </a:spcBef>
              <a:spcAft>
                <a:spcPts val="0"/>
              </a:spcAft>
              <a:buClr>
                <a:srgbClr val="3F3F3F"/>
              </a:buClr>
              <a:buSzPts val="3200"/>
              <a:buFont typeface="Calibri"/>
              <a:buNone/>
            </a:pPr>
            <a:r>
              <a:rPr b="1" i="0" lang="en-US" sz="3200" u="none" cap="none" strike="noStrike">
                <a:solidFill>
                  <a:srgbClr val="3F3F3F"/>
                </a:solidFill>
                <a:latin typeface="Calibri"/>
                <a:ea typeface="Calibri"/>
                <a:cs typeface="Calibri"/>
                <a:sym typeface="Calibri"/>
              </a:rPr>
              <a:t>02</a:t>
            </a:r>
            <a:endParaRPr b="0" i="0" sz="1400" u="none" cap="none" strike="noStrike">
              <a:solidFill>
                <a:srgbClr val="000000"/>
              </a:solidFill>
              <a:latin typeface="Arial"/>
              <a:ea typeface="Arial"/>
              <a:cs typeface="Arial"/>
              <a:sym typeface="Arial"/>
            </a:endParaRPr>
          </a:p>
        </p:txBody>
      </p:sp>
      <p:sp>
        <p:nvSpPr>
          <p:cNvPr id="241" name="Google Shape;241;p19"/>
          <p:cNvSpPr txBox="1"/>
          <p:nvPr/>
        </p:nvSpPr>
        <p:spPr>
          <a:xfrm>
            <a:off x="1097280" y="4621497"/>
            <a:ext cx="7360920" cy="495753"/>
          </a:xfrm>
          <a:prstGeom prst="rect">
            <a:avLst/>
          </a:prstGeom>
          <a:noFill/>
          <a:ln>
            <a:noFill/>
          </a:ln>
        </p:spPr>
        <p:txBody>
          <a:bodyPr anchorCtr="0" anchor="b" bIns="45700" lIns="91425" spcFirstLastPara="1" rIns="91425" wrap="square" tIns="45700">
            <a:normAutofit/>
          </a:bodyPr>
          <a:lstStyle/>
          <a:p>
            <a:pPr indent="0" lvl="0" marL="0" marR="0" rtl="0" algn="l">
              <a:lnSpc>
                <a:spcPct val="85000"/>
              </a:lnSpc>
              <a:spcBef>
                <a:spcPts val="0"/>
              </a:spcBef>
              <a:spcAft>
                <a:spcPts val="0"/>
              </a:spcAft>
              <a:buNone/>
            </a:pPr>
            <a:r>
              <a:rPr b="1" i="0" lang="en-US" sz="2400" u="none" cap="none" strike="noStrike">
                <a:solidFill>
                  <a:srgbClr val="004B3A"/>
                </a:solidFill>
                <a:latin typeface="Arial"/>
                <a:ea typeface="Arial"/>
                <a:cs typeface="Arial"/>
                <a:sym typeface="Arial"/>
              </a:rPr>
              <a:t>Sănătatea umană în contextul schimbării globale</a:t>
            </a:r>
            <a:endParaRPr b="1" i="0" sz="2400" u="none" cap="none" strike="noStrike">
              <a:solidFill>
                <a:srgbClr val="262626"/>
              </a:solidFill>
              <a:latin typeface="Calibri"/>
              <a:ea typeface="Calibri"/>
              <a:cs typeface="Calibri"/>
              <a:sym typeface="Calibri"/>
            </a:endParaRPr>
          </a:p>
        </p:txBody>
      </p:sp>
      <p:pic>
        <p:nvPicPr>
          <p:cNvPr descr="Vitamine, Tablets, Tabletten" id="242" name="Google Shape;242;p19"/>
          <p:cNvPicPr preferRelativeResize="0"/>
          <p:nvPr/>
        </p:nvPicPr>
        <p:blipFill rotWithShape="1">
          <a:blip r:embed="rId4">
            <a:alphaModFix/>
          </a:blip>
          <a:srcRect b="0" l="0" r="0" t="0"/>
          <a:stretch/>
        </p:blipFill>
        <p:spPr>
          <a:xfrm>
            <a:off x="8125224" y="1139933"/>
            <a:ext cx="2969496" cy="3077788"/>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10"/>
          <p:cNvSpPr txBox="1"/>
          <p:nvPr>
            <p:ph type="title"/>
          </p:nvPr>
        </p:nvSpPr>
        <p:spPr>
          <a:xfrm>
            <a:off x="838200" y="256341"/>
            <a:ext cx="10515600" cy="806116"/>
          </a:xfrm>
          <a:prstGeom prst="rect">
            <a:avLst/>
          </a:prstGeom>
          <a:noFill/>
          <a:ln>
            <a:noFill/>
          </a:ln>
        </p:spPr>
        <p:txBody>
          <a:bodyPr anchorCtr="0" anchor="b" bIns="45700" lIns="91425" spcFirstLastPara="1" rIns="91425" wrap="square" tIns="45700">
            <a:normAutofit fontScale="90000"/>
          </a:bodyPr>
          <a:lstStyle/>
          <a:p>
            <a:pPr indent="0" lvl="0" marL="0" rtl="0" algn="l">
              <a:lnSpc>
                <a:spcPct val="85000"/>
              </a:lnSpc>
              <a:spcBef>
                <a:spcPts val="0"/>
              </a:spcBef>
              <a:spcAft>
                <a:spcPts val="0"/>
              </a:spcAft>
              <a:buClr>
                <a:srgbClr val="2A4F1C"/>
              </a:buClr>
              <a:buSzPct val="111111"/>
              <a:buNone/>
            </a:pPr>
            <a:r>
              <a:rPr lang="en-US">
                <a:solidFill>
                  <a:srgbClr val="2A4F1C"/>
                </a:solidFill>
                <a:latin typeface="Arial"/>
                <a:ea typeface="Arial"/>
                <a:cs typeface="Arial"/>
                <a:sym typeface="Arial"/>
              </a:rPr>
              <a:t>Ce legătură are sănătatea umană cu schimbarea globală?</a:t>
            </a:r>
            <a:endParaRPr>
              <a:solidFill>
                <a:srgbClr val="2A4F1C"/>
              </a:solidFill>
            </a:endParaRPr>
          </a:p>
        </p:txBody>
      </p:sp>
      <p:sp>
        <p:nvSpPr>
          <p:cNvPr id="248" name="Google Shape;248;p10"/>
          <p:cNvSpPr txBox="1"/>
          <p:nvPr>
            <p:ph idx="1" type="body"/>
          </p:nvPr>
        </p:nvSpPr>
        <p:spPr>
          <a:xfrm>
            <a:off x="1066800" y="2132503"/>
            <a:ext cx="10058400" cy="2592993"/>
          </a:xfrm>
          <a:prstGeom prst="rect">
            <a:avLst/>
          </a:prstGeom>
          <a:noFill/>
          <a:ln>
            <a:noFill/>
          </a:ln>
        </p:spPr>
        <p:txBody>
          <a:bodyPr anchorCtr="0" anchor="t" bIns="45700" lIns="0" spcFirstLastPara="1" rIns="0" wrap="square" tIns="45700">
            <a:normAutofit fontScale="92500"/>
          </a:bodyPr>
          <a:lstStyle/>
          <a:p>
            <a:pPr indent="0" lvl="0" marL="0" rtl="0" algn="just">
              <a:lnSpc>
                <a:spcPct val="90000"/>
              </a:lnSpc>
              <a:spcBef>
                <a:spcPts val="0"/>
              </a:spcBef>
              <a:spcAft>
                <a:spcPts val="0"/>
              </a:spcAft>
              <a:buSzPct val="123552"/>
              <a:buNone/>
            </a:pPr>
            <a:r>
              <a:rPr lang="en-US" sz="2800"/>
              <a:t>Schimbările climatice au un impact semnificativ asupra sănătății umane, ceea ce este din ce în ce mai evident prin escaladarea valurilor de căldură, poluarea sporită a aerului și proliferarea bolilor infecțioase. Eșecul de a acționa va agrava aceste probleme, punând riscuri mai grave atât pentru bunăstarea generațiilor actuale, cât și a celor viitoare. În următorul deceniu, riscurile de mediu vor domina provocările globale, toate fiind direct legate de schimbările climatice sau consecințele acestora.</a:t>
            </a:r>
            <a:endParaRPr sz="2800"/>
          </a:p>
        </p:txBody>
      </p:sp>
      <p:sp>
        <p:nvSpPr>
          <p:cNvPr id="249" name="Google Shape;249;p10"/>
          <p:cNvSpPr txBox="1"/>
          <p:nvPr/>
        </p:nvSpPr>
        <p:spPr>
          <a:xfrm>
            <a:off x="1066800" y="5533932"/>
            <a:ext cx="6096000"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accent1"/>
                </a:solidFill>
                <a:latin typeface="Arial"/>
                <a:ea typeface="Arial"/>
                <a:cs typeface="Arial"/>
                <a:sym typeface="Arial"/>
              </a:rPr>
              <a:t>https://www.weforum.org/agenda/2024/01/davos24-health-areas-impacted-climate-change-guidance/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pic>
        <p:nvPicPr>
          <p:cNvPr descr="Coronavirus, Viren, Keime, Bakteriell" id="254" name="Google Shape;254;p20"/>
          <p:cNvPicPr preferRelativeResize="0"/>
          <p:nvPr/>
        </p:nvPicPr>
        <p:blipFill rotWithShape="1">
          <a:blip r:embed="rId3">
            <a:alphaModFix/>
          </a:blip>
          <a:srcRect b="0" l="0" r="0" t="0"/>
          <a:stretch/>
        </p:blipFill>
        <p:spPr>
          <a:xfrm>
            <a:off x="7413491" y="1547966"/>
            <a:ext cx="3762067" cy="3762067"/>
          </a:xfrm>
          <a:prstGeom prst="rect">
            <a:avLst/>
          </a:prstGeom>
          <a:noFill/>
          <a:ln>
            <a:noFill/>
          </a:ln>
        </p:spPr>
      </p:pic>
      <p:sp>
        <p:nvSpPr>
          <p:cNvPr id="255" name="Google Shape;255;p20"/>
          <p:cNvSpPr txBox="1"/>
          <p:nvPr>
            <p:ph idx="1" type="body"/>
          </p:nvPr>
        </p:nvSpPr>
        <p:spPr>
          <a:xfrm>
            <a:off x="448321" y="1019091"/>
            <a:ext cx="6886512" cy="4732779"/>
          </a:xfrm>
          <a:prstGeom prst="rect">
            <a:avLst/>
          </a:prstGeom>
          <a:noFill/>
          <a:ln>
            <a:noFill/>
          </a:ln>
        </p:spPr>
        <p:txBody>
          <a:bodyPr anchorCtr="0" anchor="t" bIns="45700" lIns="0" spcFirstLastPara="1" rIns="0" wrap="square" tIns="45700">
            <a:noAutofit/>
          </a:bodyPr>
          <a:lstStyle/>
          <a:p>
            <a:pPr indent="-360000" lvl="0" marL="360000" rtl="0" algn="just">
              <a:lnSpc>
                <a:spcPct val="130000"/>
              </a:lnSpc>
              <a:spcBef>
                <a:spcPts val="1400"/>
              </a:spcBef>
              <a:spcAft>
                <a:spcPts val="0"/>
              </a:spcAft>
              <a:buSzPts val="1800"/>
              <a:buFont typeface="Noto Sans Symbols"/>
              <a:buChar char="❖"/>
            </a:pPr>
            <a:r>
              <a:rPr lang="en-US" sz="1600">
                <a:solidFill>
                  <a:srgbClr val="2A4F1C"/>
                </a:solidFill>
                <a:latin typeface="Arial"/>
                <a:ea typeface="Arial"/>
                <a:cs typeface="Arial"/>
                <a:sym typeface="Arial"/>
              </a:rPr>
              <a:t>Schimbarea globală afectează sănătatea umană atât direct, cât și indirect.</a:t>
            </a:r>
            <a:endParaRPr/>
          </a:p>
          <a:p>
            <a:pPr indent="-360000" lvl="0" marL="360000" rtl="0" algn="just">
              <a:lnSpc>
                <a:spcPct val="130000"/>
              </a:lnSpc>
              <a:spcBef>
                <a:spcPts val="1400"/>
              </a:spcBef>
              <a:spcAft>
                <a:spcPts val="0"/>
              </a:spcAft>
              <a:buSzPts val="1800"/>
              <a:buFont typeface="Noto Sans Symbols"/>
              <a:buChar char="❖"/>
            </a:pPr>
            <a:r>
              <a:rPr lang="en-US" sz="1600">
                <a:solidFill>
                  <a:srgbClr val="2A4F1C"/>
                </a:solidFill>
                <a:latin typeface="Arial"/>
                <a:ea typeface="Arial"/>
                <a:cs typeface="Arial"/>
                <a:sym typeface="Arial"/>
              </a:rPr>
              <a:t>Impacturile directe includ evenimente meteorologice extreme, cum ar fi valurile de căldură, creșterea nivelului mării, inundațiile, secetele și uraganele, care pot provoca răni, îmbolnăviri și decese.</a:t>
            </a:r>
            <a:endParaRPr/>
          </a:p>
          <a:p>
            <a:pPr indent="-360000" lvl="0" marL="360000" rtl="0" algn="just">
              <a:lnSpc>
                <a:spcPct val="130000"/>
              </a:lnSpc>
              <a:spcBef>
                <a:spcPts val="1400"/>
              </a:spcBef>
              <a:spcAft>
                <a:spcPts val="0"/>
              </a:spcAft>
              <a:buSzPts val="1800"/>
              <a:buFont typeface="Noto Sans Symbols"/>
              <a:buChar char="❖"/>
            </a:pPr>
            <a:r>
              <a:rPr lang="en-US" sz="1600">
                <a:solidFill>
                  <a:srgbClr val="2A4F1C"/>
                </a:solidFill>
                <a:latin typeface="Arial"/>
                <a:ea typeface="Arial"/>
                <a:cs typeface="Arial"/>
                <a:sym typeface="Arial"/>
              </a:rPr>
              <a:t>Efectele indirecte provin din modificări ale mediului, cum ar fi poluarea aerului crescută, care exacerbează afecțiunile respiratorii și cardiovasculare.</a:t>
            </a:r>
            <a:endParaRPr/>
          </a:p>
          <a:p>
            <a:pPr indent="-360000" lvl="0" marL="360000" rtl="0" algn="just">
              <a:lnSpc>
                <a:spcPct val="130000"/>
              </a:lnSpc>
              <a:spcBef>
                <a:spcPts val="1400"/>
              </a:spcBef>
              <a:spcAft>
                <a:spcPts val="0"/>
              </a:spcAft>
              <a:buSzPts val="1800"/>
              <a:buFont typeface="Noto Sans Symbols"/>
              <a:buChar char="❖"/>
            </a:pPr>
            <a:r>
              <a:rPr lang="en-US" sz="1600">
                <a:solidFill>
                  <a:srgbClr val="2A4F1C"/>
                </a:solidFill>
                <a:latin typeface="Arial"/>
                <a:ea typeface="Arial"/>
                <a:cs typeface="Arial"/>
                <a:sym typeface="Arial"/>
              </a:rPr>
              <a:t>Schimbările de temperatură și tiparele de precipitații pot influența comportamentul și distribuția insectelor purtătoare de boli, ducând la modificări ale bolilor infecțioase.</a:t>
            </a:r>
            <a:endParaRPr sz="1800"/>
          </a:p>
        </p:txBody>
      </p:sp>
      <p:sp>
        <p:nvSpPr>
          <p:cNvPr id="256" name="Google Shape;256;p20"/>
          <p:cNvSpPr txBox="1"/>
          <p:nvPr/>
        </p:nvSpPr>
        <p:spPr>
          <a:xfrm>
            <a:off x="1042188" y="212976"/>
            <a:ext cx="10515600" cy="806116"/>
          </a:xfrm>
          <a:prstGeom prst="rect">
            <a:avLst/>
          </a:prstGeom>
          <a:noFill/>
          <a:ln>
            <a:noFill/>
          </a:ln>
        </p:spPr>
        <p:txBody>
          <a:bodyPr anchorCtr="0" anchor="b" bIns="45700" lIns="91425" spcFirstLastPara="1" rIns="91425" wrap="square" tIns="45700">
            <a:normAutofit/>
          </a:bodyPr>
          <a:lstStyle/>
          <a:p>
            <a:pPr indent="0" lvl="0" marL="0" marR="0" rtl="0" algn="l">
              <a:lnSpc>
                <a:spcPct val="85000"/>
              </a:lnSpc>
              <a:spcBef>
                <a:spcPts val="0"/>
              </a:spcBef>
              <a:spcAft>
                <a:spcPts val="0"/>
              </a:spcAft>
              <a:buNone/>
            </a:pPr>
            <a:r>
              <a:rPr b="1" i="0" lang="en-US" sz="2800" u="none" cap="none" strike="noStrike">
                <a:solidFill>
                  <a:srgbClr val="2A4F1C"/>
                </a:solidFill>
                <a:latin typeface="Arial"/>
                <a:ea typeface="Arial"/>
                <a:cs typeface="Arial"/>
                <a:sym typeface="Arial"/>
              </a:rPr>
              <a:t>Efectele schimbării globale asupra sănătății umane</a:t>
            </a:r>
            <a:endParaRPr b="1" i="0" sz="2800" u="none" cap="none" strike="noStrike">
              <a:solidFill>
                <a:srgbClr val="2A4F1C"/>
              </a:solidFill>
              <a:latin typeface="Calibri"/>
              <a:ea typeface="Calibri"/>
              <a:cs typeface="Calibri"/>
              <a:sym typeface="Calibri"/>
            </a:endParaRPr>
          </a:p>
        </p:txBody>
      </p:sp>
      <p:sp>
        <p:nvSpPr>
          <p:cNvPr id="257" name="Google Shape;257;p20"/>
          <p:cNvSpPr txBox="1"/>
          <p:nvPr/>
        </p:nvSpPr>
        <p:spPr>
          <a:xfrm>
            <a:off x="5073445" y="5751870"/>
            <a:ext cx="6484343"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accent1"/>
                </a:solidFill>
                <a:latin typeface="Arial"/>
                <a:ea typeface="Arial"/>
                <a:cs typeface="Arial"/>
                <a:sym typeface="Arial"/>
              </a:rPr>
              <a:t>https://www.niehs.nih.gov/research/programs/climatechange/health_impacts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pic>
        <p:nvPicPr>
          <p:cNvPr descr="Coronavirus, Viren, Keime, Bakteriell" id="262" name="Google Shape;262;p24"/>
          <p:cNvPicPr preferRelativeResize="0"/>
          <p:nvPr/>
        </p:nvPicPr>
        <p:blipFill rotWithShape="1">
          <a:blip r:embed="rId3">
            <a:alphaModFix/>
          </a:blip>
          <a:srcRect b="0" l="0" r="0" t="0"/>
          <a:stretch/>
        </p:blipFill>
        <p:spPr>
          <a:xfrm>
            <a:off x="7413491" y="1547966"/>
            <a:ext cx="3762067" cy="3762067"/>
          </a:xfrm>
          <a:prstGeom prst="rect">
            <a:avLst/>
          </a:prstGeom>
          <a:noFill/>
          <a:ln>
            <a:noFill/>
          </a:ln>
        </p:spPr>
      </p:pic>
      <p:sp>
        <p:nvSpPr>
          <p:cNvPr id="263" name="Google Shape;263;p24"/>
          <p:cNvSpPr txBox="1"/>
          <p:nvPr>
            <p:ph idx="1" type="body"/>
          </p:nvPr>
        </p:nvSpPr>
        <p:spPr>
          <a:xfrm>
            <a:off x="448321" y="1019091"/>
            <a:ext cx="6886512" cy="4732779"/>
          </a:xfrm>
          <a:prstGeom prst="rect">
            <a:avLst/>
          </a:prstGeom>
          <a:noFill/>
          <a:ln>
            <a:noFill/>
          </a:ln>
        </p:spPr>
        <p:txBody>
          <a:bodyPr anchorCtr="0" anchor="t" bIns="45700" lIns="0" spcFirstLastPara="1" rIns="0" wrap="square" tIns="45700">
            <a:noAutofit/>
          </a:bodyPr>
          <a:lstStyle/>
          <a:p>
            <a:pPr indent="-360000" lvl="0" marL="360000" rtl="0" algn="just">
              <a:lnSpc>
                <a:spcPct val="130000"/>
              </a:lnSpc>
              <a:spcBef>
                <a:spcPts val="1400"/>
              </a:spcBef>
              <a:spcAft>
                <a:spcPts val="0"/>
              </a:spcAft>
              <a:buSzPts val="1800"/>
              <a:buFont typeface="Noto Sans Symbols"/>
              <a:buChar char="❖"/>
            </a:pPr>
            <a:r>
              <a:rPr lang="en-US" sz="1600">
                <a:solidFill>
                  <a:srgbClr val="2A4F1C"/>
                </a:solidFill>
                <a:latin typeface="Arial"/>
                <a:ea typeface="Arial"/>
                <a:cs typeface="Arial"/>
                <a:sym typeface="Arial"/>
              </a:rPr>
              <a:t>Schimbările climatice pot duce la mai multe boli legate de apă din cauza precipitațiilor crescute, valuri de furtună și creșterea temperaturii mării.</a:t>
            </a:r>
            <a:endParaRPr/>
          </a:p>
          <a:p>
            <a:pPr indent="-360000" lvl="0" marL="360000" rtl="0" algn="just">
              <a:lnSpc>
                <a:spcPct val="130000"/>
              </a:lnSpc>
              <a:spcBef>
                <a:spcPts val="1400"/>
              </a:spcBef>
              <a:spcAft>
                <a:spcPts val="0"/>
              </a:spcAft>
              <a:buSzPts val="1800"/>
              <a:buFont typeface="Noto Sans Symbols"/>
              <a:buChar char="❖"/>
            </a:pPr>
            <a:r>
              <a:rPr lang="en-US" sz="1600">
                <a:solidFill>
                  <a:srgbClr val="2A4F1C"/>
                </a:solidFill>
                <a:latin typeface="Arial"/>
                <a:ea typeface="Arial"/>
                <a:cs typeface="Arial"/>
                <a:sym typeface="Arial"/>
              </a:rPr>
              <a:t>Schimbările climatice prezintă, de asemenea, riscuri pentru siguranța alimentelor, expunând indivizii la alimente contaminate și crescând probabilitatea bolilor de origine alimentară.</a:t>
            </a:r>
            <a:endParaRPr/>
          </a:p>
          <a:p>
            <a:pPr indent="-360000" lvl="0" marL="360000" rtl="0" algn="just">
              <a:lnSpc>
                <a:spcPct val="130000"/>
              </a:lnSpc>
              <a:spcBef>
                <a:spcPts val="1400"/>
              </a:spcBef>
              <a:spcAft>
                <a:spcPts val="0"/>
              </a:spcAft>
              <a:buSzPts val="1800"/>
              <a:buFont typeface="Noto Sans Symbols"/>
              <a:buChar char="❖"/>
            </a:pPr>
            <a:r>
              <a:rPr lang="en-US" sz="1600">
                <a:solidFill>
                  <a:srgbClr val="2A4F1C"/>
                </a:solidFill>
                <a:latin typeface="Arial"/>
                <a:ea typeface="Arial"/>
                <a:cs typeface="Arial"/>
                <a:sym typeface="Arial"/>
              </a:rPr>
              <a:t>Sănătatea mintală și bunăstarea sunt, de asemenea, afectate de schimbările climatice, contribuind la creșterea stresului, anxietății și suferinței psihologice în rândul populațiilor.</a:t>
            </a:r>
            <a:endParaRPr/>
          </a:p>
          <a:p>
            <a:pPr indent="-360000" lvl="0" marL="360000" rtl="0" algn="just">
              <a:lnSpc>
                <a:spcPct val="130000"/>
              </a:lnSpc>
              <a:spcBef>
                <a:spcPts val="1400"/>
              </a:spcBef>
              <a:spcAft>
                <a:spcPts val="0"/>
              </a:spcAft>
              <a:buSzPts val="1800"/>
              <a:buFont typeface="Noto Sans Symbols"/>
              <a:buChar char="❖"/>
            </a:pPr>
            <a:r>
              <a:rPr lang="en-US" sz="1600">
                <a:solidFill>
                  <a:srgbClr val="2A4F1C"/>
                </a:solidFill>
                <a:latin typeface="Arial"/>
                <a:ea typeface="Arial"/>
                <a:cs typeface="Arial"/>
                <a:sym typeface="Arial"/>
              </a:rPr>
              <a:t>Expunerea la pericolele legate de climă variază în funcție de factori precum locația, demografia populației și susceptibilitatea individuală.</a:t>
            </a:r>
            <a:endParaRPr sz="1800"/>
          </a:p>
        </p:txBody>
      </p:sp>
      <p:sp>
        <p:nvSpPr>
          <p:cNvPr id="264" name="Google Shape;264;p24"/>
          <p:cNvSpPr txBox="1"/>
          <p:nvPr/>
        </p:nvSpPr>
        <p:spPr>
          <a:xfrm>
            <a:off x="1042188" y="212976"/>
            <a:ext cx="10515600" cy="806116"/>
          </a:xfrm>
          <a:prstGeom prst="rect">
            <a:avLst/>
          </a:prstGeom>
          <a:noFill/>
          <a:ln>
            <a:noFill/>
          </a:ln>
        </p:spPr>
        <p:txBody>
          <a:bodyPr anchorCtr="0" anchor="b" bIns="45700" lIns="91425" spcFirstLastPara="1" rIns="91425" wrap="square" tIns="45700">
            <a:normAutofit/>
          </a:bodyPr>
          <a:lstStyle/>
          <a:p>
            <a:pPr indent="0" lvl="0" marL="0" marR="0" rtl="0" algn="l">
              <a:lnSpc>
                <a:spcPct val="85000"/>
              </a:lnSpc>
              <a:spcBef>
                <a:spcPts val="0"/>
              </a:spcBef>
              <a:spcAft>
                <a:spcPts val="0"/>
              </a:spcAft>
              <a:buNone/>
            </a:pPr>
            <a:r>
              <a:rPr b="1" i="0" lang="en-US" sz="2800" u="none" cap="none" strike="noStrike">
                <a:solidFill>
                  <a:srgbClr val="2A4F1C"/>
                </a:solidFill>
                <a:latin typeface="Arial"/>
                <a:ea typeface="Arial"/>
                <a:cs typeface="Arial"/>
                <a:sym typeface="Arial"/>
              </a:rPr>
              <a:t>Efectele schimbării globale asupra sănătății umane</a:t>
            </a:r>
            <a:endParaRPr b="1" i="0" sz="2800" u="none" cap="none" strike="noStrike">
              <a:solidFill>
                <a:srgbClr val="2A4F1C"/>
              </a:solidFill>
              <a:latin typeface="Calibri"/>
              <a:ea typeface="Calibri"/>
              <a:cs typeface="Calibri"/>
              <a:sym typeface="Calibri"/>
            </a:endParaRPr>
          </a:p>
        </p:txBody>
      </p:sp>
      <p:sp>
        <p:nvSpPr>
          <p:cNvPr id="265" name="Google Shape;265;p24"/>
          <p:cNvSpPr txBox="1"/>
          <p:nvPr/>
        </p:nvSpPr>
        <p:spPr>
          <a:xfrm>
            <a:off x="5073445" y="5751870"/>
            <a:ext cx="6484343"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accent1"/>
                </a:solidFill>
                <a:latin typeface="Arial"/>
                <a:ea typeface="Arial"/>
                <a:cs typeface="Arial"/>
                <a:sym typeface="Arial"/>
              </a:rPr>
              <a:t>https://www.niehs.nih.gov/research/programs/climatechange/health_impacts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pic>
        <p:nvPicPr>
          <p:cNvPr descr="Coronavirus, Viren, Keime, Bakteriell" id="270" name="Google Shape;270;p62"/>
          <p:cNvPicPr preferRelativeResize="0"/>
          <p:nvPr/>
        </p:nvPicPr>
        <p:blipFill rotWithShape="1">
          <a:blip r:embed="rId3">
            <a:alphaModFix/>
          </a:blip>
          <a:srcRect b="0" l="0" r="0" t="0"/>
          <a:stretch/>
        </p:blipFill>
        <p:spPr>
          <a:xfrm>
            <a:off x="7413491" y="1547966"/>
            <a:ext cx="3762067" cy="3762067"/>
          </a:xfrm>
          <a:prstGeom prst="rect">
            <a:avLst/>
          </a:prstGeom>
          <a:noFill/>
          <a:ln>
            <a:noFill/>
          </a:ln>
        </p:spPr>
      </p:pic>
      <p:sp>
        <p:nvSpPr>
          <p:cNvPr id="271" name="Google Shape;271;p62"/>
          <p:cNvSpPr txBox="1"/>
          <p:nvPr>
            <p:ph idx="1" type="body"/>
          </p:nvPr>
        </p:nvSpPr>
        <p:spPr>
          <a:xfrm>
            <a:off x="448321" y="1019091"/>
            <a:ext cx="6886512" cy="4732779"/>
          </a:xfrm>
          <a:prstGeom prst="rect">
            <a:avLst/>
          </a:prstGeom>
          <a:noFill/>
          <a:ln>
            <a:noFill/>
          </a:ln>
        </p:spPr>
        <p:txBody>
          <a:bodyPr anchorCtr="0" anchor="t" bIns="45700" lIns="0" spcFirstLastPara="1" rIns="0" wrap="square" tIns="45700">
            <a:noAutofit/>
          </a:bodyPr>
          <a:lstStyle/>
          <a:p>
            <a:pPr indent="-360000" lvl="0" marL="360000" rtl="0" algn="just">
              <a:lnSpc>
                <a:spcPct val="130000"/>
              </a:lnSpc>
              <a:spcBef>
                <a:spcPts val="1400"/>
              </a:spcBef>
              <a:spcAft>
                <a:spcPts val="0"/>
              </a:spcAft>
              <a:buSzPts val="1800"/>
              <a:buFont typeface="Noto Sans Symbols"/>
              <a:buChar char="❖"/>
            </a:pPr>
            <a:r>
              <a:rPr lang="en-US" sz="1800">
                <a:solidFill>
                  <a:srgbClr val="2A4F1C"/>
                </a:solidFill>
                <a:latin typeface="Arial"/>
                <a:ea typeface="Arial"/>
                <a:cs typeface="Arial"/>
                <a:sym typeface="Arial"/>
              </a:rPr>
              <a:t>Populațiile vulnerabile pot experimenta riscuri mai mari din cauza expunerii mai mari, a sensibilității crescute la factorii de stres climatici, a condițiilor de sănătate preexistente sau a resurselor limitate pentru a face față și adaptare.</a:t>
            </a:r>
            <a:endParaRPr/>
          </a:p>
          <a:p>
            <a:pPr indent="-360000" lvl="0" marL="360000" rtl="0" algn="just">
              <a:lnSpc>
                <a:spcPct val="130000"/>
              </a:lnSpc>
              <a:spcBef>
                <a:spcPts val="1400"/>
              </a:spcBef>
              <a:spcAft>
                <a:spcPts val="0"/>
              </a:spcAft>
              <a:buSzPts val="1800"/>
              <a:buFont typeface="Noto Sans Symbols"/>
              <a:buChar char="❖"/>
            </a:pPr>
            <a:r>
              <a:rPr lang="en-US" sz="1800">
                <a:solidFill>
                  <a:srgbClr val="2A4F1C"/>
                </a:solidFill>
                <a:latin typeface="Arial"/>
                <a:ea typeface="Arial"/>
                <a:cs typeface="Arial"/>
                <a:sym typeface="Arial"/>
              </a:rPr>
              <a:t>Răspunsurile eficiente în domeniul sănătății publice sunt esențiale pentru atenuarea riscurilor de sănătate legate de climă, prevenirea rănilor și a bolilor și îmbunătățirea pregătirii generale pentru sănătatea publică.</a:t>
            </a:r>
            <a:endParaRPr/>
          </a:p>
        </p:txBody>
      </p:sp>
      <p:sp>
        <p:nvSpPr>
          <p:cNvPr id="272" name="Google Shape;272;p62"/>
          <p:cNvSpPr txBox="1"/>
          <p:nvPr/>
        </p:nvSpPr>
        <p:spPr>
          <a:xfrm>
            <a:off x="1042188" y="212976"/>
            <a:ext cx="10515600" cy="806116"/>
          </a:xfrm>
          <a:prstGeom prst="rect">
            <a:avLst/>
          </a:prstGeom>
          <a:noFill/>
          <a:ln>
            <a:noFill/>
          </a:ln>
        </p:spPr>
        <p:txBody>
          <a:bodyPr anchorCtr="0" anchor="b" bIns="45700" lIns="91425" spcFirstLastPara="1" rIns="91425" wrap="square" tIns="45700">
            <a:normAutofit/>
          </a:bodyPr>
          <a:lstStyle/>
          <a:p>
            <a:pPr indent="0" lvl="0" marL="0" marR="0" rtl="0" algn="l">
              <a:lnSpc>
                <a:spcPct val="85000"/>
              </a:lnSpc>
              <a:spcBef>
                <a:spcPts val="0"/>
              </a:spcBef>
              <a:spcAft>
                <a:spcPts val="0"/>
              </a:spcAft>
              <a:buNone/>
            </a:pPr>
            <a:r>
              <a:rPr b="1" i="0" lang="en-US" sz="2800" u="none" cap="none" strike="noStrike">
                <a:solidFill>
                  <a:srgbClr val="2A4F1C"/>
                </a:solidFill>
                <a:latin typeface="Arial"/>
                <a:ea typeface="Arial"/>
                <a:cs typeface="Arial"/>
                <a:sym typeface="Arial"/>
              </a:rPr>
              <a:t>Efectele schimbării globale asupra sănătății umane</a:t>
            </a:r>
            <a:endParaRPr b="1" i="0" sz="2800" u="none" cap="none" strike="noStrike">
              <a:solidFill>
                <a:srgbClr val="2A4F1C"/>
              </a:solidFill>
              <a:latin typeface="Calibri"/>
              <a:ea typeface="Calibri"/>
              <a:cs typeface="Calibri"/>
              <a:sym typeface="Calibri"/>
            </a:endParaRPr>
          </a:p>
        </p:txBody>
      </p:sp>
      <p:sp>
        <p:nvSpPr>
          <p:cNvPr id="273" name="Google Shape;273;p62"/>
          <p:cNvSpPr txBox="1"/>
          <p:nvPr/>
        </p:nvSpPr>
        <p:spPr>
          <a:xfrm>
            <a:off x="5073445" y="5751870"/>
            <a:ext cx="6484343"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accent1"/>
                </a:solidFill>
                <a:latin typeface="Arial"/>
                <a:ea typeface="Arial"/>
                <a:cs typeface="Arial"/>
                <a:sym typeface="Arial"/>
              </a:rPr>
              <a:t>https://www.niehs.nih.gov/research/programs/climatechange/health_impacts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63"/>
          <p:cNvSpPr txBox="1"/>
          <p:nvPr/>
        </p:nvSpPr>
        <p:spPr>
          <a:xfrm>
            <a:off x="1042188" y="212976"/>
            <a:ext cx="10515600" cy="806116"/>
          </a:xfrm>
          <a:prstGeom prst="rect">
            <a:avLst/>
          </a:prstGeom>
          <a:noFill/>
          <a:ln>
            <a:noFill/>
          </a:ln>
        </p:spPr>
        <p:txBody>
          <a:bodyPr anchorCtr="0" anchor="b" bIns="45700" lIns="91425" spcFirstLastPara="1" rIns="91425" wrap="square" tIns="45700">
            <a:normAutofit/>
          </a:bodyPr>
          <a:lstStyle/>
          <a:p>
            <a:pPr indent="0" lvl="0" marL="0" marR="0" rtl="0" algn="l">
              <a:lnSpc>
                <a:spcPct val="85000"/>
              </a:lnSpc>
              <a:spcBef>
                <a:spcPts val="0"/>
              </a:spcBef>
              <a:spcAft>
                <a:spcPts val="0"/>
              </a:spcAft>
              <a:buNone/>
            </a:pPr>
            <a:r>
              <a:rPr b="1" i="0" lang="en-US" sz="2800" u="none" cap="none" strike="noStrike">
                <a:solidFill>
                  <a:srgbClr val="2A4F1C"/>
                </a:solidFill>
                <a:latin typeface="Arial"/>
                <a:ea typeface="Arial"/>
                <a:cs typeface="Arial"/>
                <a:sym typeface="Arial"/>
              </a:rPr>
              <a:t>Efectele schimbării globale asupra sănătății umane</a:t>
            </a:r>
            <a:endParaRPr b="1" i="0" sz="2800" u="none" cap="none" strike="noStrike">
              <a:solidFill>
                <a:srgbClr val="2A4F1C"/>
              </a:solidFill>
              <a:latin typeface="Calibri"/>
              <a:ea typeface="Calibri"/>
              <a:cs typeface="Calibri"/>
              <a:sym typeface="Calibri"/>
            </a:endParaRPr>
          </a:p>
        </p:txBody>
      </p:sp>
      <p:sp>
        <p:nvSpPr>
          <p:cNvPr id="279" name="Google Shape;279;p63"/>
          <p:cNvSpPr txBox="1"/>
          <p:nvPr/>
        </p:nvSpPr>
        <p:spPr>
          <a:xfrm>
            <a:off x="3470787" y="5838907"/>
            <a:ext cx="8087001"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accent1"/>
                </a:solidFill>
                <a:latin typeface="Arial"/>
                <a:ea typeface="Arial"/>
                <a:cs typeface="Arial"/>
                <a:sym typeface="Arial"/>
              </a:rPr>
              <a:t>Picture taken from: https://www.niehs.nih.gov/research/programs/climatechange/health_impacts</a:t>
            </a:r>
            <a:endParaRPr b="0" i="0" sz="1400" u="none" cap="none" strike="noStrike">
              <a:solidFill>
                <a:srgbClr val="000000"/>
              </a:solidFill>
              <a:latin typeface="Arial"/>
              <a:ea typeface="Arial"/>
              <a:cs typeface="Arial"/>
              <a:sym typeface="Arial"/>
            </a:endParaRPr>
          </a:p>
        </p:txBody>
      </p:sp>
      <p:pic>
        <p:nvPicPr>
          <p:cNvPr descr="C:\Users\Admin.DESKTOP-VF3ODKF\Downloads\aaaaa (1).jpg" id="280" name="Google Shape;280;p63"/>
          <p:cNvPicPr preferRelativeResize="0"/>
          <p:nvPr/>
        </p:nvPicPr>
        <p:blipFill rotWithShape="1">
          <a:blip r:embed="rId3">
            <a:alphaModFix/>
          </a:blip>
          <a:srcRect b="0" l="0" r="0" t="0"/>
          <a:stretch/>
        </p:blipFill>
        <p:spPr>
          <a:xfrm>
            <a:off x="1500188" y="1238250"/>
            <a:ext cx="9191625" cy="43815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2"/>
          <p:cNvSpPr/>
          <p:nvPr/>
        </p:nvSpPr>
        <p:spPr>
          <a:xfrm>
            <a:off x="2819400" y="-261257"/>
            <a:ext cx="12192000" cy="4572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9" name="Google Shape;129;p2"/>
          <p:cNvSpPr/>
          <p:nvPr/>
        </p:nvSpPr>
        <p:spPr>
          <a:xfrm>
            <a:off x="2819400" y="195943"/>
            <a:ext cx="12192000" cy="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Calibri"/>
              <a:buNone/>
            </a:pPr>
            <a:r>
              <a:t/>
            </a:r>
            <a:endParaRPr b="0" i="0" sz="11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Calibri"/>
              <a:buNone/>
            </a:pPr>
            <a:r>
              <a:rPr b="0" i="0" lang="en-US" sz="1100" u="none" cap="none" strike="noStrike">
                <a:solidFill>
                  <a:schemeClr val="dk1"/>
                </a:solidFill>
                <a:latin typeface="Calibri"/>
                <a:ea typeface="Calibri"/>
                <a:cs typeface="Calibri"/>
                <a:sym typeface="Calibri"/>
              </a:rPr>
              <a:t>		</a:t>
            </a:r>
            <a:endParaRPr b="0" i="0" sz="1800" u="none" cap="none" strike="noStrike">
              <a:solidFill>
                <a:schemeClr val="dk1"/>
              </a:solidFill>
              <a:latin typeface="Arial"/>
              <a:ea typeface="Arial"/>
              <a:cs typeface="Arial"/>
              <a:sym typeface="Arial"/>
            </a:endParaRPr>
          </a:p>
        </p:txBody>
      </p:sp>
      <p:sp>
        <p:nvSpPr>
          <p:cNvPr id="130" name="Google Shape;130;p2"/>
          <p:cNvSpPr txBox="1"/>
          <p:nvPr>
            <p:ph type="title"/>
          </p:nvPr>
        </p:nvSpPr>
        <p:spPr>
          <a:xfrm>
            <a:off x="340865" y="57142"/>
            <a:ext cx="10515600" cy="1050480"/>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004B3A"/>
              </a:buClr>
              <a:buSzPts val="3200"/>
              <a:buNone/>
            </a:pPr>
            <a:r>
              <a:rPr lang="en-US">
                <a:solidFill>
                  <a:srgbClr val="004B3A"/>
                </a:solidFill>
                <a:latin typeface="Arial"/>
                <a:ea typeface="Arial"/>
                <a:cs typeface="Arial"/>
                <a:sym typeface="Arial"/>
              </a:rPr>
              <a:t>Rezultatele învățării din modulul 5</a:t>
            </a:r>
            <a:endParaRPr/>
          </a:p>
        </p:txBody>
      </p:sp>
      <p:sp>
        <p:nvSpPr>
          <p:cNvPr id="131" name="Google Shape;131;p2"/>
          <p:cNvSpPr txBox="1"/>
          <p:nvPr>
            <p:ph idx="1" type="body"/>
          </p:nvPr>
        </p:nvSpPr>
        <p:spPr>
          <a:xfrm>
            <a:off x="340865" y="1246423"/>
            <a:ext cx="11557599" cy="5415633"/>
          </a:xfrm>
          <a:prstGeom prst="rect">
            <a:avLst/>
          </a:prstGeom>
          <a:noFill/>
          <a:ln>
            <a:noFill/>
          </a:ln>
        </p:spPr>
        <p:txBody>
          <a:bodyPr anchorCtr="0" anchor="t" bIns="45700" lIns="91425" spcFirstLastPara="1" rIns="91425" wrap="square" tIns="45700">
            <a:normAutofit/>
          </a:bodyPr>
          <a:lstStyle/>
          <a:p>
            <a:pPr indent="0" lvl="0" marL="144000" rtl="0" algn="l">
              <a:lnSpc>
                <a:spcPct val="100000"/>
              </a:lnSpc>
              <a:spcBef>
                <a:spcPts val="0"/>
              </a:spcBef>
              <a:spcAft>
                <a:spcPts val="0"/>
              </a:spcAft>
              <a:buClr>
                <a:srgbClr val="2A4F1C"/>
              </a:buClr>
              <a:buSzPts val="2600"/>
              <a:buNone/>
            </a:pPr>
            <a:r>
              <a:rPr lang="en-US" sz="2600">
                <a:solidFill>
                  <a:srgbClr val="004B3A"/>
                </a:solidFill>
              </a:rPr>
              <a:t>Cei care învață</a:t>
            </a:r>
            <a:endParaRPr/>
          </a:p>
          <a:p>
            <a:pPr indent="-457200" lvl="0" marL="601200" rtl="0" algn="l">
              <a:lnSpc>
                <a:spcPct val="100000"/>
              </a:lnSpc>
              <a:spcBef>
                <a:spcPts val="0"/>
              </a:spcBef>
              <a:spcAft>
                <a:spcPts val="0"/>
              </a:spcAft>
              <a:buClr>
                <a:srgbClr val="2A4F1C"/>
              </a:buClr>
              <a:buSzPts val="2600"/>
              <a:buFont typeface="Noto Sans Symbols"/>
              <a:buChar char="⮚"/>
            </a:pPr>
            <a:r>
              <a:rPr lang="en-US" sz="2600">
                <a:solidFill>
                  <a:srgbClr val="004B3A"/>
                </a:solidFill>
              </a:rPr>
              <a:t>Explicați Ce Înseamnă Schimbarea Globală</a:t>
            </a:r>
            <a:endParaRPr/>
          </a:p>
          <a:p>
            <a:pPr indent="-457200" lvl="0" marL="601200" rtl="0" algn="l">
              <a:lnSpc>
                <a:spcPct val="100000"/>
              </a:lnSpc>
              <a:spcBef>
                <a:spcPts val="0"/>
              </a:spcBef>
              <a:spcAft>
                <a:spcPts val="0"/>
              </a:spcAft>
              <a:buClr>
                <a:srgbClr val="2A4F1C"/>
              </a:buClr>
              <a:buSzPts val="2600"/>
              <a:buFont typeface="Noto Sans Symbols"/>
              <a:buChar char="⮚"/>
            </a:pPr>
            <a:r>
              <a:rPr lang="en-US" sz="2600">
                <a:solidFill>
                  <a:srgbClr val="004B3A"/>
                </a:solidFill>
              </a:rPr>
              <a:t>Descrieți Diferiții Factori Care Duc La Schimbarea Globală</a:t>
            </a:r>
            <a:endParaRPr/>
          </a:p>
          <a:p>
            <a:pPr indent="-457200" lvl="0" marL="601200" rtl="0" algn="l">
              <a:lnSpc>
                <a:spcPct val="100000"/>
              </a:lnSpc>
              <a:spcBef>
                <a:spcPts val="0"/>
              </a:spcBef>
              <a:spcAft>
                <a:spcPts val="0"/>
              </a:spcAft>
              <a:buClr>
                <a:srgbClr val="2A4F1C"/>
              </a:buClr>
              <a:buSzPts val="2600"/>
              <a:buFont typeface="Noto Sans Symbols"/>
              <a:buChar char="⮚"/>
            </a:pPr>
            <a:r>
              <a:rPr lang="en-US" sz="2600">
                <a:solidFill>
                  <a:srgbClr val="004B3A"/>
                </a:solidFill>
              </a:rPr>
              <a:t>Reflectați Asupra Schimbărilor Globale Și Asupra Efectului Acesteia Asupra Sănătății</a:t>
            </a:r>
            <a:endParaRPr/>
          </a:p>
          <a:p>
            <a:pPr indent="-457200" lvl="0" marL="601200" rtl="0" algn="l">
              <a:lnSpc>
                <a:spcPct val="100000"/>
              </a:lnSpc>
              <a:spcBef>
                <a:spcPts val="0"/>
              </a:spcBef>
              <a:spcAft>
                <a:spcPts val="0"/>
              </a:spcAft>
              <a:buClr>
                <a:srgbClr val="2A4F1C"/>
              </a:buClr>
              <a:buSzPts val="2600"/>
              <a:buFont typeface="Noto Sans Symbols"/>
              <a:buChar char="⮚"/>
            </a:pPr>
            <a:r>
              <a:rPr lang="en-US" sz="2600">
                <a:solidFill>
                  <a:srgbClr val="004B3A"/>
                </a:solidFill>
              </a:rPr>
              <a:t>Înțelegeți Problemele Care Vin Împreună Cu Schimbările Globale Și Problemele De Sănătate</a:t>
            </a:r>
            <a:endParaRPr/>
          </a:p>
          <a:p>
            <a:pPr indent="-457200" lvl="0" marL="601200" rtl="0" algn="l">
              <a:lnSpc>
                <a:spcPct val="100000"/>
              </a:lnSpc>
              <a:spcBef>
                <a:spcPts val="0"/>
              </a:spcBef>
              <a:spcAft>
                <a:spcPts val="0"/>
              </a:spcAft>
              <a:buClr>
                <a:srgbClr val="2A4F1C"/>
              </a:buClr>
              <a:buSzPts val="2600"/>
              <a:buFont typeface="Noto Sans Symbols"/>
              <a:buChar char="⮚"/>
            </a:pPr>
            <a:r>
              <a:rPr lang="en-US" sz="2600">
                <a:solidFill>
                  <a:srgbClr val="004B3A"/>
                </a:solidFill>
              </a:rPr>
              <a:t>Descrieți Dinamica Bolilor İnfecțioase, Strategiile De Adaptare Și Promovarea Rezilienței Și Echității În Sistemul De Sănătategl</a:t>
            </a:r>
            <a:endParaRPr/>
          </a:p>
          <a:p>
            <a:pPr indent="-457200" lvl="0" marL="601200" rtl="0" algn="l">
              <a:lnSpc>
                <a:spcPct val="100000"/>
              </a:lnSpc>
              <a:spcBef>
                <a:spcPts val="0"/>
              </a:spcBef>
              <a:spcAft>
                <a:spcPts val="0"/>
              </a:spcAft>
              <a:buClr>
                <a:srgbClr val="2A4F1C"/>
              </a:buClr>
              <a:buSzPts val="2600"/>
              <a:buFont typeface="Noto Sans Symbols"/>
              <a:buChar char="⮚"/>
            </a:pPr>
            <a:r>
              <a:rPr lang="en-US" sz="2600">
                <a:solidFill>
                  <a:srgbClr val="004B3A"/>
                </a:solidFill>
              </a:rPr>
              <a:t>Reflectați Asupra İmportanței Educării Schimbării Globale Și Sănătății</a:t>
            </a:r>
            <a:endParaRPr/>
          </a:p>
          <a:p>
            <a:pPr indent="-457200" lvl="0" marL="601200" rtl="0" algn="l">
              <a:lnSpc>
                <a:spcPct val="100000"/>
              </a:lnSpc>
              <a:spcBef>
                <a:spcPts val="0"/>
              </a:spcBef>
              <a:spcAft>
                <a:spcPts val="0"/>
              </a:spcAft>
              <a:buClr>
                <a:srgbClr val="2A4F1C"/>
              </a:buClr>
              <a:buSzPts val="2600"/>
              <a:buFont typeface="Noto Sans Symbols"/>
              <a:buChar char="⮚"/>
            </a:pPr>
            <a:r>
              <a:rPr lang="en-US" sz="2600">
                <a:solidFill>
                  <a:srgbClr val="004B3A"/>
                </a:solidFill>
              </a:rPr>
              <a:t>Să Realizeze Că Populațiile Vulnerabile Sunt Mai Afectate</a:t>
            </a:r>
            <a:endParaRPr sz="2800">
              <a:solidFill>
                <a:srgbClr val="004B3A"/>
              </a:solidFill>
              <a:latin typeface="Arial"/>
              <a:ea typeface="Arial"/>
              <a:cs typeface="Arial"/>
              <a:sym typeface="Arial"/>
            </a:endParaRPr>
          </a:p>
          <a:p>
            <a:pPr indent="48260" lvl="0" marL="91440" rtl="0" algn="l">
              <a:lnSpc>
                <a:spcPct val="150000"/>
              </a:lnSpc>
              <a:spcBef>
                <a:spcPts val="1400"/>
              </a:spcBef>
              <a:spcAft>
                <a:spcPts val="0"/>
              </a:spcAft>
              <a:buClr>
                <a:schemeClr val="accent6"/>
              </a:buClr>
              <a:buSzPts val="2200"/>
              <a:buFont typeface="Arial"/>
              <a:buNone/>
            </a:pPr>
            <a:r>
              <a:t/>
            </a:r>
            <a:endParaRPr sz="2200">
              <a:solidFill>
                <a:srgbClr val="433C29"/>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15"/>
          <p:cNvSpPr txBox="1"/>
          <p:nvPr/>
        </p:nvSpPr>
        <p:spPr>
          <a:xfrm>
            <a:off x="1521714" y="2179470"/>
            <a:ext cx="9148572" cy="2211191"/>
          </a:xfrm>
          <a:prstGeom prst="rect">
            <a:avLst/>
          </a:prstGeom>
          <a:noFill/>
          <a:ln>
            <a:noFill/>
          </a:ln>
        </p:spPr>
        <p:txBody>
          <a:bodyPr anchorCtr="0" anchor="t" bIns="45700" lIns="91425" spcFirstLastPara="1" rIns="91425" wrap="square" tIns="45700">
            <a:normAutofit fontScale="92500" lnSpcReduction="20000"/>
          </a:bodyPr>
          <a:lstStyle/>
          <a:p>
            <a:pPr indent="-91440" lvl="0" marL="91440" marR="0" rtl="0" algn="ctr">
              <a:lnSpc>
                <a:spcPct val="150000"/>
              </a:lnSpc>
              <a:spcBef>
                <a:spcPts val="0"/>
              </a:spcBef>
              <a:spcAft>
                <a:spcPts val="0"/>
              </a:spcAft>
              <a:buNone/>
            </a:pPr>
            <a:r>
              <a:rPr b="0" i="0" lang="en-US" sz="2800" u="none" cap="none" strike="noStrike">
                <a:solidFill>
                  <a:srgbClr val="0D0D0D"/>
                </a:solidFill>
                <a:latin typeface="Arial"/>
                <a:ea typeface="Arial"/>
                <a:cs typeface="Arial"/>
                <a:sym typeface="Arial"/>
              </a:rPr>
              <a:t>Identificați impactul direct și indirect asupra sănătății: creați o listă de moduri directe și indirecte în care schimbările climatice afectează sănătatea umană, pe baza textului furnizat. Clasificați fiecare impact în mod corespunzător.</a:t>
            </a:r>
            <a:endParaRPr b="0" i="0" sz="2000" u="none" cap="none" strike="noStrike">
              <a:solidFill>
                <a:srgbClr val="3F3F3F"/>
              </a:solidFill>
              <a:latin typeface="Calibri"/>
              <a:ea typeface="Calibri"/>
              <a:cs typeface="Calibri"/>
              <a:sym typeface="Calibri"/>
            </a:endParaRPr>
          </a:p>
        </p:txBody>
      </p:sp>
      <p:sp>
        <p:nvSpPr>
          <p:cNvPr id="286" name="Google Shape;286;p15"/>
          <p:cNvSpPr/>
          <p:nvPr/>
        </p:nvSpPr>
        <p:spPr>
          <a:xfrm>
            <a:off x="-1027289" y="2427112"/>
            <a:ext cx="2054577" cy="1715911"/>
          </a:xfrm>
          <a:prstGeom prst="pie">
            <a:avLst>
              <a:gd fmla="val 16207059" name="adj1"/>
              <a:gd fmla="val 5375502" name="adj2"/>
            </a:avLst>
          </a:prstGeom>
          <a:solidFill>
            <a:schemeClr val="accent1"/>
          </a:solidFill>
          <a:ln cap="flat" cmpd="sng" w="15875">
            <a:solidFill>
              <a:srgbClr val="3D732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87" name="Google Shape;287;p15"/>
          <p:cNvSpPr txBox="1"/>
          <p:nvPr/>
        </p:nvSpPr>
        <p:spPr>
          <a:xfrm>
            <a:off x="0" y="3033400"/>
            <a:ext cx="1027288" cy="503333"/>
          </a:xfrm>
          <a:prstGeom prst="rect">
            <a:avLst/>
          </a:prstGeom>
          <a:noFill/>
          <a:ln>
            <a:noFill/>
          </a:ln>
        </p:spPr>
        <p:txBody>
          <a:bodyPr anchorCtr="0" anchor="t" bIns="91425" lIns="91425" spcFirstLastPara="1" rIns="91425" wrap="square" tIns="91425">
            <a:normAutofit fontScale="62500" lnSpcReduction="20000"/>
          </a:bodyPr>
          <a:lstStyle/>
          <a:p>
            <a:pPr indent="0" lvl="0" marL="0" marR="0" rtl="0" algn="l">
              <a:lnSpc>
                <a:spcPct val="100000"/>
              </a:lnSpc>
              <a:spcBef>
                <a:spcPts val="0"/>
              </a:spcBef>
              <a:spcAft>
                <a:spcPts val="0"/>
              </a:spcAft>
              <a:buNone/>
            </a:pPr>
            <a:r>
              <a:rPr b="1" i="0" lang="en-US" sz="2800" u="none" cap="none" strike="noStrike">
                <a:solidFill>
                  <a:schemeClr val="lt1"/>
                </a:solidFill>
                <a:latin typeface="Arial"/>
                <a:ea typeface="Arial"/>
                <a:cs typeface="Arial"/>
                <a:sym typeface="Arial"/>
              </a:rPr>
              <a:t>Sarcină</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ct val="1000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pic>
        <p:nvPicPr>
          <p:cNvPr descr="Mädchen, Portrait, Face Mask, Covid19" id="292" name="Google Shape;292;p64"/>
          <p:cNvPicPr preferRelativeResize="0"/>
          <p:nvPr/>
        </p:nvPicPr>
        <p:blipFill rotWithShape="1">
          <a:blip r:embed="rId3">
            <a:alphaModFix/>
          </a:blip>
          <a:srcRect b="5119" l="10805" r="7580" t="3357"/>
          <a:stretch/>
        </p:blipFill>
        <p:spPr>
          <a:xfrm>
            <a:off x="7257611" y="593043"/>
            <a:ext cx="3327930" cy="3732068"/>
          </a:xfrm>
          <a:prstGeom prst="rect">
            <a:avLst/>
          </a:prstGeom>
          <a:noFill/>
          <a:ln>
            <a:noFill/>
          </a:ln>
        </p:spPr>
      </p:pic>
      <p:sp>
        <p:nvSpPr>
          <p:cNvPr id="293" name="Google Shape;293;p64"/>
          <p:cNvSpPr txBox="1"/>
          <p:nvPr>
            <p:ph type="ctrTitle"/>
          </p:nvPr>
        </p:nvSpPr>
        <p:spPr>
          <a:xfrm>
            <a:off x="1097280" y="3020290"/>
            <a:ext cx="10058400" cy="1304821"/>
          </a:xfrm>
          <a:prstGeom prst="rect">
            <a:avLst/>
          </a:prstGeom>
          <a:noFill/>
          <a:ln>
            <a:noFill/>
          </a:ln>
        </p:spPr>
        <p:txBody>
          <a:bodyPr anchorCtr="0" anchor="b" bIns="121900" lIns="121900" spcFirstLastPara="1" rIns="121900" wrap="square" tIns="121900">
            <a:noAutofit/>
          </a:bodyPr>
          <a:lstStyle/>
          <a:p>
            <a:pPr indent="0" lvl="0" marL="0" rtl="0" algn="l">
              <a:lnSpc>
                <a:spcPct val="85000"/>
              </a:lnSpc>
              <a:spcBef>
                <a:spcPts val="0"/>
              </a:spcBef>
              <a:spcAft>
                <a:spcPts val="0"/>
              </a:spcAft>
              <a:buClr>
                <a:srgbClr val="3F762A"/>
              </a:buClr>
              <a:buSzPts val="4800"/>
              <a:buNone/>
            </a:pPr>
            <a:r>
              <a:rPr lang="en-US" sz="6600">
                <a:solidFill>
                  <a:srgbClr val="92CF7C"/>
                </a:solidFill>
              </a:rPr>
              <a:t>Schimbări globale</a:t>
            </a:r>
            <a:br>
              <a:rPr lang="en-US" sz="6600">
                <a:solidFill>
                  <a:srgbClr val="92CF7C"/>
                </a:solidFill>
              </a:rPr>
            </a:br>
            <a:r>
              <a:rPr lang="en-US" sz="6600">
                <a:solidFill>
                  <a:srgbClr val="92CF7C"/>
                </a:solidFill>
              </a:rPr>
              <a:t> și boli</a:t>
            </a:r>
            <a:endParaRPr b="1" sz="6600">
              <a:solidFill>
                <a:srgbClr val="92CF7C"/>
              </a:solidFill>
            </a:endParaRPr>
          </a:p>
        </p:txBody>
      </p:sp>
      <p:cxnSp>
        <p:nvCxnSpPr>
          <p:cNvPr id="294" name="Google Shape;294;p64"/>
          <p:cNvCxnSpPr/>
          <p:nvPr/>
        </p:nvCxnSpPr>
        <p:spPr>
          <a:xfrm>
            <a:off x="960000" y="558533"/>
            <a:ext cx="0" cy="1162800"/>
          </a:xfrm>
          <a:prstGeom prst="straightConnector1">
            <a:avLst/>
          </a:prstGeom>
          <a:noFill/>
          <a:ln cap="flat" cmpd="sng" w="19050">
            <a:solidFill>
              <a:schemeClr val="lt1"/>
            </a:solidFill>
            <a:prstDash val="solid"/>
            <a:round/>
            <a:headEnd len="sm" w="sm" type="none"/>
            <a:tailEnd len="sm" w="sm" type="none"/>
          </a:ln>
        </p:spPr>
      </p:cxnSp>
      <p:pic>
        <p:nvPicPr>
          <p:cNvPr id="295" name="Google Shape;295;p64"/>
          <p:cNvPicPr preferRelativeResize="0"/>
          <p:nvPr/>
        </p:nvPicPr>
        <p:blipFill rotWithShape="1">
          <a:blip r:embed="rId4">
            <a:alphaModFix/>
          </a:blip>
          <a:srcRect b="0" l="0" r="0" t="0"/>
          <a:stretch/>
        </p:blipFill>
        <p:spPr>
          <a:xfrm>
            <a:off x="10963124" y="176911"/>
            <a:ext cx="1064381" cy="163551"/>
          </a:xfrm>
          <a:prstGeom prst="rect">
            <a:avLst/>
          </a:prstGeom>
          <a:noFill/>
          <a:ln>
            <a:noFill/>
          </a:ln>
        </p:spPr>
      </p:pic>
      <p:sp>
        <p:nvSpPr>
          <p:cNvPr id="296" name="Google Shape;296;p64"/>
          <p:cNvSpPr txBox="1"/>
          <p:nvPr/>
        </p:nvSpPr>
        <p:spPr>
          <a:xfrm>
            <a:off x="1097280" y="585533"/>
            <a:ext cx="1028700" cy="554400"/>
          </a:xfrm>
          <a:prstGeom prst="rect">
            <a:avLst/>
          </a:prstGeom>
          <a:noFill/>
          <a:ln>
            <a:noFill/>
          </a:ln>
        </p:spPr>
        <p:txBody>
          <a:bodyPr anchorCtr="0" anchor="b" bIns="91425" lIns="91425" spcFirstLastPara="1" rIns="91425" wrap="square" tIns="91425">
            <a:noAutofit/>
          </a:bodyPr>
          <a:lstStyle/>
          <a:p>
            <a:pPr indent="0" lvl="0" marL="0" marR="0" rtl="0" algn="l">
              <a:lnSpc>
                <a:spcPct val="85000"/>
              </a:lnSpc>
              <a:spcBef>
                <a:spcPts val="0"/>
              </a:spcBef>
              <a:spcAft>
                <a:spcPts val="0"/>
              </a:spcAft>
              <a:buClr>
                <a:srgbClr val="3F3F3F"/>
              </a:buClr>
              <a:buSzPts val="3200"/>
              <a:buFont typeface="Calibri"/>
              <a:buNone/>
            </a:pPr>
            <a:r>
              <a:rPr b="1" i="0" lang="en-US" sz="3200" u="none" cap="none" strike="noStrike">
                <a:solidFill>
                  <a:srgbClr val="3F3F3F"/>
                </a:solidFill>
                <a:latin typeface="Calibri"/>
                <a:ea typeface="Calibri"/>
                <a:cs typeface="Calibri"/>
                <a:sym typeface="Calibri"/>
              </a:rPr>
              <a:t>03</a:t>
            </a:r>
            <a:endParaRPr b="0" i="0" sz="1400" u="none" cap="none" strike="noStrike">
              <a:solidFill>
                <a:srgbClr val="000000"/>
              </a:solidFill>
              <a:latin typeface="Arial"/>
              <a:ea typeface="Arial"/>
              <a:cs typeface="Arial"/>
              <a:sym typeface="Arial"/>
            </a:endParaRPr>
          </a:p>
        </p:txBody>
      </p:sp>
      <p:sp>
        <p:nvSpPr>
          <p:cNvPr id="297" name="Google Shape;297;p64"/>
          <p:cNvSpPr txBox="1"/>
          <p:nvPr/>
        </p:nvSpPr>
        <p:spPr>
          <a:xfrm>
            <a:off x="1097280" y="4621497"/>
            <a:ext cx="7360920" cy="495753"/>
          </a:xfrm>
          <a:prstGeom prst="rect">
            <a:avLst/>
          </a:prstGeom>
          <a:noFill/>
          <a:ln>
            <a:noFill/>
          </a:ln>
        </p:spPr>
        <p:txBody>
          <a:bodyPr anchorCtr="0" anchor="b" bIns="45700" lIns="91425" spcFirstLastPara="1" rIns="91425" wrap="square" tIns="45700">
            <a:normAutofit/>
          </a:bodyPr>
          <a:lstStyle/>
          <a:p>
            <a:pPr indent="0" lvl="0" marL="0" marR="0" rtl="0" algn="l">
              <a:lnSpc>
                <a:spcPct val="85000"/>
              </a:lnSpc>
              <a:spcBef>
                <a:spcPts val="0"/>
              </a:spcBef>
              <a:spcAft>
                <a:spcPts val="0"/>
              </a:spcAft>
              <a:buNone/>
            </a:pPr>
            <a:r>
              <a:rPr b="1" i="0" lang="en-US" sz="2400" u="none" cap="none" strike="noStrike">
                <a:solidFill>
                  <a:srgbClr val="004B3A"/>
                </a:solidFill>
                <a:latin typeface="Arial"/>
                <a:ea typeface="Arial"/>
                <a:cs typeface="Arial"/>
                <a:sym typeface="Arial"/>
              </a:rPr>
              <a:t>Pandemii, epidemii și boli infecțioase</a:t>
            </a:r>
            <a:endParaRPr b="1" i="0" sz="2400" u="none" cap="none" strike="noStrike">
              <a:solidFill>
                <a:srgbClr val="262626"/>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65"/>
          <p:cNvSpPr txBox="1"/>
          <p:nvPr>
            <p:ph type="title"/>
          </p:nvPr>
        </p:nvSpPr>
        <p:spPr>
          <a:xfrm>
            <a:off x="838200" y="256341"/>
            <a:ext cx="10515600" cy="806116"/>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2A4F1C"/>
              </a:buClr>
              <a:buSzPts val="3200"/>
              <a:buNone/>
            </a:pPr>
            <a:r>
              <a:rPr lang="en-US">
                <a:solidFill>
                  <a:srgbClr val="2A4F1C"/>
                </a:solidFill>
                <a:latin typeface="Arial"/>
                <a:ea typeface="Arial"/>
                <a:cs typeface="Arial"/>
                <a:sym typeface="Arial"/>
              </a:rPr>
              <a:t>Schimbări globale și boli</a:t>
            </a:r>
            <a:endParaRPr>
              <a:solidFill>
                <a:srgbClr val="2A4F1C"/>
              </a:solidFill>
            </a:endParaRPr>
          </a:p>
        </p:txBody>
      </p:sp>
      <p:sp>
        <p:nvSpPr>
          <p:cNvPr id="303" name="Google Shape;303;p65"/>
          <p:cNvSpPr txBox="1"/>
          <p:nvPr>
            <p:ph idx="1" type="body"/>
          </p:nvPr>
        </p:nvSpPr>
        <p:spPr>
          <a:xfrm>
            <a:off x="1066800" y="2132503"/>
            <a:ext cx="10058400" cy="2592993"/>
          </a:xfrm>
          <a:prstGeom prst="rect">
            <a:avLst/>
          </a:prstGeom>
          <a:noFill/>
          <a:ln>
            <a:noFill/>
          </a:ln>
        </p:spPr>
        <p:txBody>
          <a:bodyPr anchorCtr="0" anchor="t" bIns="45700" lIns="0" spcFirstLastPara="1" rIns="0" wrap="square" tIns="45700">
            <a:normAutofit/>
          </a:bodyPr>
          <a:lstStyle/>
          <a:p>
            <a:pPr indent="0" lvl="0" marL="0" rtl="0" algn="just">
              <a:lnSpc>
                <a:spcPct val="90000"/>
              </a:lnSpc>
              <a:spcBef>
                <a:spcPts val="0"/>
              </a:spcBef>
              <a:spcAft>
                <a:spcPts val="0"/>
              </a:spcAft>
              <a:buSzPts val="3200"/>
              <a:buNone/>
            </a:pPr>
            <a:r>
              <a:rPr lang="en-US" sz="2800"/>
              <a:t>Schimbările climatice, urbanizarea rapidă și schimbarea modelelor de utilizare a terenurilor vor crește riscul apariției bolilor în următoarele decenii. Schimbările climatice, în special, pot modifica gama de agenți patogeni globali, permițând infecțiilor, în special infecțiilor transmise prin vectori, să se extindă în noi locații.</a:t>
            </a:r>
            <a:endParaRPr/>
          </a:p>
        </p:txBody>
      </p:sp>
      <p:sp>
        <p:nvSpPr>
          <p:cNvPr id="304" name="Google Shape;304;p65"/>
          <p:cNvSpPr txBox="1"/>
          <p:nvPr/>
        </p:nvSpPr>
        <p:spPr>
          <a:xfrm>
            <a:off x="1066799" y="5533932"/>
            <a:ext cx="10800735"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accent1"/>
                </a:solidFill>
                <a:latin typeface="Arial"/>
                <a:ea typeface="Arial"/>
                <a:cs typeface="Arial"/>
                <a:sym typeface="Arial"/>
              </a:rPr>
              <a:t>https://www.nature.com/articles/s41579-021-00639-z#:~:text=Climate%20change%2C%20rapid%20urbanization%20and,to%20expand%20into%20new%20locations.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p66"/>
          <p:cNvSpPr txBox="1"/>
          <p:nvPr>
            <p:ph idx="1" type="body"/>
          </p:nvPr>
        </p:nvSpPr>
        <p:spPr>
          <a:xfrm>
            <a:off x="448321" y="1019091"/>
            <a:ext cx="6886512" cy="4732779"/>
          </a:xfrm>
          <a:prstGeom prst="rect">
            <a:avLst/>
          </a:prstGeom>
          <a:noFill/>
          <a:ln>
            <a:noFill/>
          </a:ln>
        </p:spPr>
        <p:txBody>
          <a:bodyPr anchorCtr="0" anchor="t" bIns="45700" lIns="0" spcFirstLastPara="1" rIns="0" wrap="square" tIns="45700">
            <a:noAutofit/>
          </a:bodyPr>
          <a:lstStyle/>
          <a:p>
            <a:pPr indent="-360000" lvl="0" marL="360000" rtl="0" algn="just">
              <a:lnSpc>
                <a:spcPct val="130000"/>
              </a:lnSpc>
              <a:spcBef>
                <a:spcPts val="1400"/>
              </a:spcBef>
              <a:spcAft>
                <a:spcPts val="0"/>
              </a:spcAft>
              <a:buSzPts val="1800"/>
              <a:buFont typeface="Noto Sans Symbols"/>
              <a:buChar char="❖"/>
            </a:pPr>
            <a:r>
              <a:rPr lang="en-US" sz="1600">
                <a:solidFill>
                  <a:srgbClr val="2A4F1C"/>
                </a:solidFill>
                <a:latin typeface="Arial"/>
                <a:ea typeface="Arial"/>
                <a:cs typeface="Arial"/>
                <a:sym typeface="Arial"/>
              </a:rPr>
              <a:t>Ultimele decenii au înregistrat scăderi semnificative ale mortalității și morbidității, în special în mortalitatea infantilă, datorită progreselor în sănătatea publică, inclusiv acces mai mare la îngrijire, igienizare îmbunătățită și dezvoltarea vaccinurilor.</a:t>
            </a:r>
            <a:endParaRPr/>
          </a:p>
          <a:p>
            <a:pPr indent="-360000" lvl="0" marL="360000" rtl="0" algn="just">
              <a:lnSpc>
                <a:spcPct val="130000"/>
              </a:lnSpc>
              <a:spcBef>
                <a:spcPts val="1400"/>
              </a:spcBef>
              <a:spcAft>
                <a:spcPts val="0"/>
              </a:spcAft>
              <a:buSzPts val="1800"/>
              <a:buFont typeface="Noto Sans Symbols"/>
              <a:buChar char="❖"/>
            </a:pPr>
            <a:r>
              <a:rPr lang="en-US" sz="1600">
                <a:solidFill>
                  <a:srgbClr val="2A4F1C"/>
                </a:solidFill>
                <a:latin typeface="Arial"/>
                <a:ea typeface="Arial"/>
                <a:cs typeface="Arial"/>
                <a:sym typeface="Arial"/>
              </a:rPr>
              <a:t>În ciuda progreselor medicale, inegalitățile în accesul la asistență medicală și măsurile preventive persistă, atât între țări, cât și în interiorul țărilor, subliniind necesitatea eforturilor de reducere a disparităților și de îmbunătățire a supravegherii bolilor infecțioase.</a:t>
            </a:r>
            <a:endParaRPr/>
          </a:p>
          <a:p>
            <a:pPr indent="-360000" lvl="0" marL="360000" rtl="0" algn="just">
              <a:lnSpc>
                <a:spcPct val="130000"/>
              </a:lnSpc>
              <a:spcBef>
                <a:spcPts val="1400"/>
              </a:spcBef>
              <a:spcAft>
                <a:spcPts val="0"/>
              </a:spcAft>
              <a:buSzPts val="1800"/>
              <a:buFont typeface="Noto Sans Symbols"/>
              <a:buChar char="❖"/>
            </a:pPr>
            <a:r>
              <a:rPr lang="en-US" sz="1600">
                <a:solidFill>
                  <a:srgbClr val="2A4F1C"/>
                </a:solidFill>
                <a:latin typeface="Arial"/>
                <a:ea typeface="Arial"/>
                <a:cs typeface="Arial"/>
                <a:sym typeface="Arial"/>
              </a:rPr>
              <a:t>Apariția și reapariția bolilor infecțioase reprezintă o nouă amenințare pentru sănătatea globală, determinată de factori precum schimbările climatice, urbanizarea rapidă și modelele de utilizare a terenurilor în schimbare.</a:t>
            </a:r>
            <a:endParaRPr sz="1800"/>
          </a:p>
        </p:txBody>
      </p:sp>
      <p:sp>
        <p:nvSpPr>
          <p:cNvPr id="310" name="Google Shape;310;p66"/>
          <p:cNvSpPr txBox="1"/>
          <p:nvPr/>
        </p:nvSpPr>
        <p:spPr>
          <a:xfrm>
            <a:off x="1042188" y="212976"/>
            <a:ext cx="10515600" cy="806116"/>
          </a:xfrm>
          <a:prstGeom prst="rect">
            <a:avLst/>
          </a:prstGeom>
          <a:noFill/>
          <a:ln>
            <a:noFill/>
          </a:ln>
        </p:spPr>
        <p:txBody>
          <a:bodyPr anchorCtr="0" anchor="b" bIns="45700" lIns="91425" spcFirstLastPara="1" rIns="91425" wrap="square" tIns="45700">
            <a:normAutofit/>
          </a:bodyPr>
          <a:lstStyle/>
          <a:p>
            <a:pPr indent="0" lvl="0" marL="0" marR="0" rtl="0" algn="l">
              <a:lnSpc>
                <a:spcPct val="85000"/>
              </a:lnSpc>
              <a:spcBef>
                <a:spcPts val="0"/>
              </a:spcBef>
              <a:spcAft>
                <a:spcPts val="0"/>
              </a:spcAft>
              <a:buNone/>
            </a:pPr>
            <a:r>
              <a:rPr b="1" i="0" lang="en-US" sz="2800" u="none" cap="none" strike="noStrike">
                <a:solidFill>
                  <a:srgbClr val="2A4F1C"/>
                </a:solidFill>
                <a:latin typeface="Arial"/>
                <a:ea typeface="Arial"/>
                <a:cs typeface="Arial"/>
                <a:sym typeface="Arial"/>
              </a:rPr>
              <a:t>Epidemii, pandemii și boli infecțioase</a:t>
            </a:r>
            <a:endParaRPr b="1" i="0" sz="2800" u="none" cap="none" strike="noStrike">
              <a:solidFill>
                <a:srgbClr val="2A4F1C"/>
              </a:solidFill>
              <a:latin typeface="Calibri"/>
              <a:ea typeface="Calibri"/>
              <a:cs typeface="Calibri"/>
              <a:sym typeface="Calibri"/>
            </a:endParaRPr>
          </a:p>
        </p:txBody>
      </p:sp>
      <p:pic>
        <p:nvPicPr>
          <p:cNvPr descr="Virus, Krankheit, Coronavirus, Covid-19" id="311" name="Google Shape;311;p66"/>
          <p:cNvPicPr preferRelativeResize="0"/>
          <p:nvPr/>
        </p:nvPicPr>
        <p:blipFill rotWithShape="1">
          <a:blip r:embed="rId3">
            <a:alphaModFix/>
          </a:blip>
          <a:srcRect b="0" l="0" r="0" t="0"/>
          <a:stretch/>
        </p:blipFill>
        <p:spPr>
          <a:xfrm>
            <a:off x="7458463" y="1311378"/>
            <a:ext cx="4188921" cy="4235244"/>
          </a:xfrm>
          <a:prstGeom prst="rect">
            <a:avLst/>
          </a:prstGeom>
          <a:noFill/>
          <a:ln>
            <a:noFill/>
          </a:ln>
        </p:spPr>
      </p:pic>
      <p:sp>
        <p:nvSpPr>
          <p:cNvPr id="312" name="Google Shape;312;p66"/>
          <p:cNvSpPr txBox="1"/>
          <p:nvPr/>
        </p:nvSpPr>
        <p:spPr>
          <a:xfrm>
            <a:off x="7493982" y="5546621"/>
            <a:ext cx="4277032" cy="57708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50"/>
              <a:buFont typeface="Arial"/>
              <a:buNone/>
            </a:pPr>
            <a:r>
              <a:rPr b="0" i="0" lang="en-US" sz="1050" u="none" cap="none" strike="noStrike">
                <a:solidFill>
                  <a:schemeClr val="accent1"/>
                </a:solidFill>
                <a:latin typeface="Arial"/>
                <a:ea typeface="Arial"/>
                <a:cs typeface="Arial"/>
                <a:sym typeface="Arial"/>
              </a:rPr>
              <a:t>https://www.nature.com/articles/s41579-021-00639-z#:~:text=Climate%20change%2C%20rapid%20urbanization%20and,to%20expand%20into%20new%20locations.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67"/>
          <p:cNvSpPr txBox="1"/>
          <p:nvPr>
            <p:ph idx="1" type="body"/>
          </p:nvPr>
        </p:nvSpPr>
        <p:spPr>
          <a:xfrm>
            <a:off x="448321" y="1019091"/>
            <a:ext cx="6886512" cy="4732779"/>
          </a:xfrm>
          <a:prstGeom prst="rect">
            <a:avLst/>
          </a:prstGeom>
          <a:noFill/>
          <a:ln>
            <a:noFill/>
          </a:ln>
        </p:spPr>
        <p:txBody>
          <a:bodyPr anchorCtr="0" anchor="t" bIns="45700" lIns="0" spcFirstLastPara="1" rIns="0" wrap="square" tIns="45700">
            <a:noAutofit/>
          </a:bodyPr>
          <a:lstStyle/>
          <a:p>
            <a:pPr indent="-360000" lvl="0" marL="360000" rtl="0" algn="just">
              <a:lnSpc>
                <a:spcPct val="130000"/>
              </a:lnSpc>
              <a:spcBef>
                <a:spcPts val="1400"/>
              </a:spcBef>
              <a:spcAft>
                <a:spcPts val="0"/>
              </a:spcAft>
              <a:buSzPts val="1800"/>
              <a:buFont typeface="Noto Sans Symbols"/>
              <a:buChar char="❖"/>
            </a:pPr>
            <a:r>
              <a:rPr lang="en-US" sz="1800">
                <a:solidFill>
                  <a:srgbClr val="2A4F1C"/>
                </a:solidFill>
                <a:latin typeface="Arial"/>
                <a:ea typeface="Arial"/>
                <a:cs typeface="Arial"/>
                <a:sym typeface="Arial"/>
              </a:rPr>
              <a:t>Se așteaptă ca schimbările climatice să modifice distribuția agenților patogeni la nivel mondial, crescând riscul de boli, în special infecții transmise prin vectori, extinzându-se în noi regiuni.</a:t>
            </a:r>
            <a:endParaRPr/>
          </a:p>
          <a:p>
            <a:pPr indent="-360000" lvl="0" marL="360000" rtl="0" algn="just">
              <a:lnSpc>
                <a:spcPct val="130000"/>
              </a:lnSpc>
              <a:spcBef>
                <a:spcPts val="1400"/>
              </a:spcBef>
              <a:spcAft>
                <a:spcPts val="0"/>
              </a:spcAft>
              <a:buSzPts val="1800"/>
              <a:buFont typeface="Noto Sans Symbols"/>
              <a:buChar char="❖"/>
            </a:pPr>
            <a:r>
              <a:rPr lang="en-US" sz="1800">
                <a:solidFill>
                  <a:srgbClr val="2A4F1C"/>
                </a:solidFill>
                <a:latin typeface="Arial"/>
                <a:ea typeface="Arial"/>
                <a:cs typeface="Arial"/>
                <a:sym typeface="Arial"/>
              </a:rPr>
              <a:t>Călătoriile globale, comerțul și mobilitatea vor facilita transmiterea rapidă a agenților patogeni, subliniind importanța investițiilor în sistemele de răspuns și supraveghere la focare.</a:t>
            </a:r>
            <a:endParaRPr/>
          </a:p>
          <a:p>
            <a:pPr indent="-360000" lvl="0" marL="360000" rtl="0" algn="just">
              <a:lnSpc>
                <a:spcPct val="130000"/>
              </a:lnSpc>
              <a:spcBef>
                <a:spcPts val="1400"/>
              </a:spcBef>
              <a:spcAft>
                <a:spcPts val="0"/>
              </a:spcAft>
              <a:buSzPts val="1800"/>
              <a:buFont typeface="Noto Sans Symbols"/>
              <a:buChar char="❖"/>
            </a:pPr>
            <a:r>
              <a:rPr lang="en-US" sz="1800">
                <a:solidFill>
                  <a:srgbClr val="2A4F1C"/>
                </a:solidFill>
                <a:latin typeface="Arial"/>
                <a:ea typeface="Arial"/>
                <a:cs typeface="Arial"/>
                <a:sym typeface="Arial"/>
              </a:rPr>
              <a:t>Eforturile de dezvoltare a vaccinurilor universale sunt promițătoare în abordarea bolilor infecțioase prezente și viitoare, oferind o imunitate largă împotriva diferitelor tulpini de virusuri.</a:t>
            </a:r>
            <a:endParaRPr/>
          </a:p>
        </p:txBody>
      </p:sp>
      <p:sp>
        <p:nvSpPr>
          <p:cNvPr id="318" name="Google Shape;318;p67"/>
          <p:cNvSpPr txBox="1"/>
          <p:nvPr/>
        </p:nvSpPr>
        <p:spPr>
          <a:xfrm>
            <a:off x="1042188" y="212976"/>
            <a:ext cx="10515600" cy="806116"/>
          </a:xfrm>
          <a:prstGeom prst="rect">
            <a:avLst/>
          </a:prstGeom>
          <a:noFill/>
          <a:ln>
            <a:noFill/>
          </a:ln>
        </p:spPr>
        <p:txBody>
          <a:bodyPr anchorCtr="0" anchor="b" bIns="45700" lIns="91425" spcFirstLastPara="1" rIns="91425" wrap="square" tIns="45700">
            <a:normAutofit/>
          </a:bodyPr>
          <a:lstStyle/>
          <a:p>
            <a:pPr indent="0" lvl="0" marL="0" marR="0" rtl="0" algn="l">
              <a:lnSpc>
                <a:spcPct val="85000"/>
              </a:lnSpc>
              <a:spcBef>
                <a:spcPts val="0"/>
              </a:spcBef>
              <a:spcAft>
                <a:spcPts val="0"/>
              </a:spcAft>
              <a:buNone/>
            </a:pPr>
            <a:r>
              <a:rPr b="1" i="0" lang="en-US" sz="2800" u="none" cap="none" strike="noStrike">
                <a:solidFill>
                  <a:srgbClr val="2A4F1C"/>
                </a:solidFill>
                <a:latin typeface="Arial"/>
                <a:ea typeface="Arial"/>
                <a:cs typeface="Arial"/>
                <a:sym typeface="Arial"/>
              </a:rPr>
              <a:t>Epidemii, pandemii și boli infecțioase</a:t>
            </a:r>
            <a:endParaRPr b="1" i="0" sz="2800" u="none" cap="none" strike="noStrike">
              <a:solidFill>
                <a:srgbClr val="2A4F1C"/>
              </a:solidFill>
              <a:latin typeface="Calibri"/>
              <a:ea typeface="Calibri"/>
              <a:cs typeface="Calibri"/>
              <a:sym typeface="Calibri"/>
            </a:endParaRPr>
          </a:p>
        </p:txBody>
      </p:sp>
      <p:pic>
        <p:nvPicPr>
          <p:cNvPr descr="Virus, Krankheit, Coronavirus, Covid-19" id="319" name="Google Shape;319;p67"/>
          <p:cNvPicPr preferRelativeResize="0"/>
          <p:nvPr/>
        </p:nvPicPr>
        <p:blipFill rotWithShape="1">
          <a:blip r:embed="rId3">
            <a:alphaModFix/>
          </a:blip>
          <a:srcRect b="0" l="0" r="0" t="0"/>
          <a:stretch/>
        </p:blipFill>
        <p:spPr>
          <a:xfrm>
            <a:off x="7458463" y="1311378"/>
            <a:ext cx="4188921" cy="4235244"/>
          </a:xfrm>
          <a:prstGeom prst="rect">
            <a:avLst/>
          </a:prstGeom>
          <a:noFill/>
          <a:ln>
            <a:noFill/>
          </a:ln>
        </p:spPr>
      </p:pic>
      <p:sp>
        <p:nvSpPr>
          <p:cNvPr id="320" name="Google Shape;320;p67"/>
          <p:cNvSpPr txBox="1"/>
          <p:nvPr/>
        </p:nvSpPr>
        <p:spPr>
          <a:xfrm>
            <a:off x="7493982" y="5546621"/>
            <a:ext cx="4277032" cy="57708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50"/>
              <a:buFont typeface="Arial"/>
              <a:buNone/>
            </a:pPr>
            <a:r>
              <a:rPr b="0" i="0" lang="en-US" sz="1050" u="none" cap="none" strike="noStrike">
                <a:solidFill>
                  <a:schemeClr val="accent1"/>
                </a:solidFill>
                <a:latin typeface="Arial"/>
                <a:ea typeface="Arial"/>
                <a:cs typeface="Arial"/>
                <a:sym typeface="Arial"/>
              </a:rPr>
              <a:t>https://www.nature.com/articles/s41579-021-00639-z#:~:text=Climate%20change%2C%20rapid%20urbanization%20and,to%20expand%20into%20new%20locations.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68"/>
          <p:cNvSpPr txBox="1"/>
          <p:nvPr>
            <p:ph idx="1" type="body"/>
          </p:nvPr>
        </p:nvSpPr>
        <p:spPr>
          <a:xfrm>
            <a:off x="448321" y="1019091"/>
            <a:ext cx="6886512" cy="4732779"/>
          </a:xfrm>
          <a:prstGeom prst="rect">
            <a:avLst/>
          </a:prstGeom>
          <a:noFill/>
          <a:ln>
            <a:noFill/>
          </a:ln>
        </p:spPr>
        <p:txBody>
          <a:bodyPr anchorCtr="0" anchor="t" bIns="45700" lIns="0" spcFirstLastPara="1" rIns="0" wrap="square" tIns="45700">
            <a:noAutofit/>
          </a:bodyPr>
          <a:lstStyle/>
          <a:p>
            <a:pPr indent="-360000" lvl="0" marL="360000" rtl="0" algn="just">
              <a:lnSpc>
                <a:spcPct val="130000"/>
              </a:lnSpc>
              <a:spcBef>
                <a:spcPts val="1400"/>
              </a:spcBef>
              <a:spcAft>
                <a:spcPts val="0"/>
              </a:spcAft>
              <a:buSzPts val="1800"/>
              <a:buFont typeface="Noto Sans Symbols"/>
              <a:buChar char="❖"/>
            </a:pPr>
            <a:r>
              <a:rPr lang="en-US" sz="1600">
                <a:solidFill>
                  <a:srgbClr val="2A4F1C"/>
                </a:solidFill>
                <a:latin typeface="Arial"/>
                <a:ea typeface="Arial"/>
                <a:cs typeface="Arial"/>
                <a:sym typeface="Arial"/>
              </a:rPr>
              <a:t>Cercetările viitoare trebuie să abordeze schimbările concurente ale factorilor demografici, climatici și tehnologici pentru a evalua riscurile viitoare ale apariției agenților patogeni și răspândirii globale.</a:t>
            </a:r>
            <a:endParaRPr/>
          </a:p>
          <a:p>
            <a:pPr indent="-360000" lvl="0" marL="360000" rtl="0" algn="just">
              <a:lnSpc>
                <a:spcPct val="130000"/>
              </a:lnSpc>
              <a:spcBef>
                <a:spcPts val="1400"/>
              </a:spcBef>
              <a:spcAft>
                <a:spcPts val="0"/>
              </a:spcAft>
              <a:buSzPts val="1800"/>
              <a:buFont typeface="Noto Sans Symbols"/>
              <a:buChar char="❖"/>
            </a:pPr>
            <a:r>
              <a:rPr lang="en-US" sz="1600">
                <a:solidFill>
                  <a:srgbClr val="2A4F1C"/>
                </a:solidFill>
                <a:latin typeface="Arial"/>
                <a:ea typeface="Arial"/>
                <a:cs typeface="Arial"/>
                <a:sym typeface="Arial"/>
              </a:rPr>
              <a:t>Atenția trebuie îndreptată către agenții patogeni care circulă atât în populațiile de animale sălbatice, cât și în cele domestice, în special în zonele în care activitățile umane invadează habitatele naturale.</a:t>
            </a:r>
            <a:endParaRPr/>
          </a:p>
          <a:p>
            <a:pPr indent="-360000" lvl="0" marL="360000" rtl="0" algn="just">
              <a:lnSpc>
                <a:spcPct val="130000"/>
              </a:lnSpc>
              <a:spcBef>
                <a:spcPts val="1400"/>
              </a:spcBef>
              <a:spcAft>
                <a:spcPts val="0"/>
              </a:spcAft>
              <a:buSzPts val="1800"/>
              <a:buFont typeface="Noto Sans Symbols"/>
              <a:buChar char="❖"/>
            </a:pPr>
            <a:r>
              <a:rPr lang="en-US" sz="1600">
                <a:solidFill>
                  <a:srgbClr val="2A4F1C"/>
                </a:solidFill>
                <a:latin typeface="Arial"/>
                <a:ea typeface="Arial"/>
                <a:cs typeface="Arial"/>
                <a:sym typeface="Arial"/>
              </a:rPr>
              <a:t>Utilizarea noilor tehnologii, cum ar fi progresele în colectarea și supravegherea datelor, este crucială pentru detectarea și monitorizarea apariției și răspândirii agenților patogeni.</a:t>
            </a:r>
            <a:endParaRPr/>
          </a:p>
          <a:p>
            <a:pPr indent="-360000" lvl="0" marL="360000" rtl="0" algn="just">
              <a:lnSpc>
                <a:spcPct val="130000"/>
              </a:lnSpc>
              <a:spcBef>
                <a:spcPts val="1400"/>
              </a:spcBef>
              <a:spcAft>
                <a:spcPts val="0"/>
              </a:spcAft>
              <a:buSzPts val="1800"/>
              <a:buFont typeface="Noto Sans Symbols"/>
              <a:buChar char="❖"/>
            </a:pPr>
            <a:r>
              <a:rPr lang="en-US" sz="1600">
                <a:solidFill>
                  <a:srgbClr val="2A4F1C"/>
                </a:solidFill>
                <a:latin typeface="Arial"/>
                <a:ea typeface="Arial"/>
                <a:cs typeface="Arial"/>
                <a:sym typeface="Arial"/>
              </a:rPr>
              <a:t>Colaborarea și o perspectivă globală sunt esențiale în lupta împotriva bolilor infecțioase, subliniind necesitatea unui cadru de colaborare la nivel mondial pentru cercetare și control.</a:t>
            </a:r>
            <a:endParaRPr sz="1800"/>
          </a:p>
        </p:txBody>
      </p:sp>
      <p:sp>
        <p:nvSpPr>
          <p:cNvPr id="326" name="Google Shape;326;p68"/>
          <p:cNvSpPr txBox="1"/>
          <p:nvPr/>
        </p:nvSpPr>
        <p:spPr>
          <a:xfrm>
            <a:off x="1042188" y="212976"/>
            <a:ext cx="10515600" cy="806116"/>
          </a:xfrm>
          <a:prstGeom prst="rect">
            <a:avLst/>
          </a:prstGeom>
          <a:noFill/>
          <a:ln>
            <a:noFill/>
          </a:ln>
        </p:spPr>
        <p:txBody>
          <a:bodyPr anchorCtr="0" anchor="b" bIns="45700" lIns="91425" spcFirstLastPara="1" rIns="91425" wrap="square" tIns="45700">
            <a:normAutofit/>
          </a:bodyPr>
          <a:lstStyle/>
          <a:p>
            <a:pPr indent="0" lvl="0" marL="0" marR="0" rtl="0" algn="l">
              <a:lnSpc>
                <a:spcPct val="85000"/>
              </a:lnSpc>
              <a:spcBef>
                <a:spcPts val="0"/>
              </a:spcBef>
              <a:spcAft>
                <a:spcPts val="0"/>
              </a:spcAft>
              <a:buNone/>
            </a:pPr>
            <a:r>
              <a:rPr b="1" i="0" lang="en-US" sz="2800" u="none" cap="none" strike="noStrike">
                <a:solidFill>
                  <a:srgbClr val="2A4F1C"/>
                </a:solidFill>
                <a:latin typeface="Arial"/>
                <a:ea typeface="Arial"/>
                <a:cs typeface="Arial"/>
                <a:sym typeface="Arial"/>
              </a:rPr>
              <a:t>Epidemii, pandemii și boli infecțioase</a:t>
            </a:r>
            <a:endParaRPr b="1" i="0" sz="2800" u="none" cap="none" strike="noStrike">
              <a:solidFill>
                <a:srgbClr val="2A4F1C"/>
              </a:solidFill>
              <a:latin typeface="Calibri"/>
              <a:ea typeface="Calibri"/>
              <a:cs typeface="Calibri"/>
              <a:sym typeface="Calibri"/>
            </a:endParaRPr>
          </a:p>
        </p:txBody>
      </p:sp>
      <p:sp>
        <p:nvSpPr>
          <p:cNvPr id="327" name="Google Shape;327;p68"/>
          <p:cNvSpPr txBox="1"/>
          <p:nvPr/>
        </p:nvSpPr>
        <p:spPr>
          <a:xfrm>
            <a:off x="7493982" y="5546621"/>
            <a:ext cx="4277032" cy="57708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50"/>
              <a:buFont typeface="Arial"/>
              <a:buNone/>
            </a:pPr>
            <a:r>
              <a:rPr b="0" i="0" lang="en-US" sz="1050" u="none" cap="none" strike="noStrike">
                <a:solidFill>
                  <a:schemeClr val="accent1"/>
                </a:solidFill>
                <a:latin typeface="Arial"/>
                <a:ea typeface="Arial"/>
                <a:cs typeface="Arial"/>
                <a:sym typeface="Arial"/>
              </a:rPr>
              <a:t>https://www.nature.com/articles/s41579-021-00639-z#:~:text=Climate%20change%2C%20rapid%20urbanization%20and,to%20expand%20into%20new%20locations.</a:t>
            </a:r>
            <a:endParaRPr b="0" i="0" sz="1400" u="none" cap="none" strike="noStrike">
              <a:solidFill>
                <a:srgbClr val="000000"/>
              </a:solidFill>
              <a:latin typeface="Arial"/>
              <a:ea typeface="Arial"/>
              <a:cs typeface="Arial"/>
              <a:sym typeface="Arial"/>
            </a:endParaRPr>
          </a:p>
        </p:txBody>
      </p:sp>
      <p:pic>
        <p:nvPicPr>
          <p:cNvPr descr="Virus, Krankheit, Coronavirus, Covid-19" id="328" name="Google Shape;328;p68"/>
          <p:cNvPicPr preferRelativeResize="0"/>
          <p:nvPr/>
        </p:nvPicPr>
        <p:blipFill rotWithShape="1">
          <a:blip r:embed="rId3">
            <a:alphaModFix/>
          </a:blip>
          <a:srcRect b="0" l="0" r="0" t="0"/>
          <a:stretch/>
        </p:blipFill>
        <p:spPr>
          <a:xfrm>
            <a:off x="7458463" y="1311378"/>
            <a:ext cx="4188921" cy="4235244"/>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p45"/>
          <p:cNvSpPr txBox="1"/>
          <p:nvPr>
            <p:ph type="ctrTitle"/>
          </p:nvPr>
        </p:nvSpPr>
        <p:spPr>
          <a:xfrm>
            <a:off x="1097280" y="3020290"/>
            <a:ext cx="10058400" cy="1304821"/>
          </a:xfrm>
          <a:prstGeom prst="rect">
            <a:avLst/>
          </a:prstGeom>
          <a:noFill/>
          <a:ln>
            <a:noFill/>
          </a:ln>
        </p:spPr>
        <p:txBody>
          <a:bodyPr anchorCtr="0" anchor="b" bIns="121900" lIns="121900" spcFirstLastPara="1" rIns="121900" wrap="square" tIns="121900">
            <a:noAutofit/>
          </a:bodyPr>
          <a:lstStyle/>
          <a:p>
            <a:pPr indent="0" lvl="0" marL="0" rtl="0" algn="l">
              <a:lnSpc>
                <a:spcPct val="85000"/>
              </a:lnSpc>
              <a:spcBef>
                <a:spcPts val="0"/>
              </a:spcBef>
              <a:spcAft>
                <a:spcPts val="0"/>
              </a:spcAft>
              <a:buClr>
                <a:srgbClr val="3F762A"/>
              </a:buClr>
              <a:buSzPts val="4800"/>
              <a:buNone/>
            </a:pPr>
            <a:br>
              <a:rPr lang="en-US">
                <a:solidFill>
                  <a:srgbClr val="FFFF00"/>
                </a:solidFill>
              </a:rPr>
            </a:br>
            <a:r>
              <a:rPr lang="en-US">
                <a:solidFill>
                  <a:srgbClr val="3F762A"/>
                </a:solidFill>
              </a:rPr>
              <a:t>Videoclipuri</a:t>
            </a:r>
            <a:endParaRPr b="1">
              <a:solidFill>
                <a:srgbClr val="3F762A"/>
              </a:solidFill>
            </a:endParaRPr>
          </a:p>
        </p:txBody>
      </p:sp>
      <p:cxnSp>
        <p:nvCxnSpPr>
          <p:cNvPr id="334" name="Google Shape;334;p45"/>
          <p:cNvCxnSpPr/>
          <p:nvPr/>
        </p:nvCxnSpPr>
        <p:spPr>
          <a:xfrm>
            <a:off x="960000" y="558533"/>
            <a:ext cx="0" cy="1162800"/>
          </a:xfrm>
          <a:prstGeom prst="straightConnector1">
            <a:avLst/>
          </a:prstGeom>
          <a:noFill/>
          <a:ln cap="flat" cmpd="sng" w="19050">
            <a:solidFill>
              <a:schemeClr val="lt1"/>
            </a:solidFill>
            <a:prstDash val="solid"/>
            <a:round/>
            <a:headEnd len="sm" w="sm" type="none"/>
            <a:tailEnd len="sm" w="sm" type="none"/>
          </a:ln>
        </p:spPr>
      </p:cxnSp>
      <p:pic>
        <p:nvPicPr>
          <p:cNvPr id="335" name="Google Shape;335;p45"/>
          <p:cNvPicPr preferRelativeResize="0"/>
          <p:nvPr/>
        </p:nvPicPr>
        <p:blipFill rotWithShape="1">
          <a:blip r:embed="rId3">
            <a:alphaModFix/>
          </a:blip>
          <a:srcRect b="0" l="0" r="0" t="0"/>
          <a:stretch/>
        </p:blipFill>
        <p:spPr>
          <a:xfrm>
            <a:off x="10963124" y="176911"/>
            <a:ext cx="1064381" cy="163551"/>
          </a:xfrm>
          <a:prstGeom prst="rect">
            <a:avLst/>
          </a:prstGeom>
          <a:noFill/>
          <a:ln>
            <a:noFill/>
          </a:ln>
        </p:spPr>
      </p:pic>
      <p:sp>
        <p:nvSpPr>
          <p:cNvPr id="336" name="Google Shape;336;p45"/>
          <p:cNvSpPr txBox="1"/>
          <p:nvPr/>
        </p:nvSpPr>
        <p:spPr>
          <a:xfrm>
            <a:off x="1097280" y="585533"/>
            <a:ext cx="1028700" cy="554400"/>
          </a:xfrm>
          <a:prstGeom prst="rect">
            <a:avLst/>
          </a:prstGeom>
          <a:noFill/>
          <a:ln>
            <a:noFill/>
          </a:ln>
        </p:spPr>
        <p:txBody>
          <a:bodyPr anchorCtr="0" anchor="b" bIns="91425" lIns="91425" spcFirstLastPara="1" rIns="91425" wrap="square" tIns="91425">
            <a:noAutofit/>
          </a:bodyPr>
          <a:lstStyle/>
          <a:p>
            <a:pPr indent="0" lvl="0" marL="0" marR="0" rtl="0" algn="l">
              <a:lnSpc>
                <a:spcPct val="85000"/>
              </a:lnSpc>
              <a:spcBef>
                <a:spcPts val="0"/>
              </a:spcBef>
              <a:spcAft>
                <a:spcPts val="0"/>
              </a:spcAft>
              <a:buClr>
                <a:srgbClr val="3F3F3F"/>
              </a:buClr>
              <a:buSzPts val="3200"/>
              <a:buFont typeface="Calibri"/>
              <a:buNone/>
            </a:pPr>
            <a:r>
              <a:rPr b="1" i="0" lang="en-US" sz="3200" u="none" cap="none" strike="noStrike">
                <a:solidFill>
                  <a:srgbClr val="3F3F3F"/>
                </a:solidFill>
                <a:latin typeface="Calibri"/>
                <a:ea typeface="Calibri"/>
                <a:cs typeface="Calibri"/>
                <a:sym typeface="Calibri"/>
              </a:rPr>
              <a:t>03</a:t>
            </a:r>
            <a:endParaRPr b="0" i="0" sz="1400" u="none" cap="none" strike="noStrike">
              <a:solidFill>
                <a:srgbClr val="000000"/>
              </a:solidFill>
              <a:latin typeface="Arial"/>
              <a:ea typeface="Arial"/>
              <a:cs typeface="Arial"/>
              <a:sym typeface="Arial"/>
            </a:endParaRPr>
          </a:p>
        </p:txBody>
      </p:sp>
      <p:sp>
        <p:nvSpPr>
          <p:cNvPr id="337" name="Google Shape;337;p45"/>
          <p:cNvSpPr txBox="1"/>
          <p:nvPr/>
        </p:nvSpPr>
        <p:spPr>
          <a:xfrm>
            <a:off x="1097280" y="4621497"/>
            <a:ext cx="9865844" cy="495753"/>
          </a:xfrm>
          <a:prstGeom prst="rect">
            <a:avLst/>
          </a:prstGeom>
          <a:noFill/>
          <a:ln>
            <a:noFill/>
          </a:ln>
        </p:spPr>
        <p:txBody>
          <a:bodyPr anchorCtr="0" anchor="b" bIns="45700" lIns="91425" spcFirstLastPara="1" rIns="91425" wrap="square" tIns="45700">
            <a:normAutofit/>
          </a:bodyPr>
          <a:lstStyle/>
          <a:p>
            <a:pPr indent="0" lvl="0" marL="0" marR="0" rtl="0" algn="l">
              <a:lnSpc>
                <a:spcPct val="85000"/>
              </a:lnSpc>
              <a:spcBef>
                <a:spcPts val="0"/>
              </a:spcBef>
              <a:spcAft>
                <a:spcPts val="0"/>
              </a:spcAft>
              <a:buNone/>
            </a:pPr>
            <a:r>
              <a:rPr b="1" i="0" lang="en-US" sz="2400" u="none" cap="none" strike="noStrike">
                <a:solidFill>
                  <a:srgbClr val="004B3A"/>
                </a:solidFill>
                <a:latin typeface="Arial"/>
                <a:ea typeface="Arial"/>
                <a:cs typeface="Arial"/>
                <a:sym typeface="Arial"/>
              </a:rPr>
              <a:t>Schimbări globale și boli</a:t>
            </a:r>
            <a:endParaRPr b="1" i="0" sz="2400" u="none" cap="none" strike="noStrike">
              <a:solidFill>
                <a:srgbClr val="262626"/>
              </a:solidFill>
              <a:latin typeface="Calibri"/>
              <a:ea typeface="Calibri"/>
              <a:cs typeface="Calibri"/>
              <a:sym typeface="Calibri"/>
            </a:endParaRPr>
          </a:p>
        </p:txBody>
      </p:sp>
      <p:pic>
        <p:nvPicPr>
          <p:cNvPr descr="Ein Bild, das rot, Grafiken, Karminrot, Screenshot enthält.&#10;&#10;Automatisch generierte Beschreibung" id="338" name="Google Shape;338;p45"/>
          <p:cNvPicPr preferRelativeResize="0"/>
          <p:nvPr/>
        </p:nvPicPr>
        <p:blipFill rotWithShape="1">
          <a:blip r:embed="rId4">
            <a:alphaModFix/>
          </a:blip>
          <a:srcRect b="27467" l="18977" r="17822" t="25099"/>
          <a:stretch/>
        </p:blipFill>
        <p:spPr>
          <a:xfrm>
            <a:off x="7736612" y="2051698"/>
            <a:ext cx="3226512" cy="2421606"/>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p46"/>
          <p:cNvSpPr txBox="1"/>
          <p:nvPr>
            <p:ph type="ctrTitle"/>
          </p:nvPr>
        </p:nvSpPr>
        <p:spPr>
          <a:xfrm>
            <a:off x="1097280" y="3020290"/>
            <a:ext cx="10058400" cy="1304821"/>
          </a:xfrm>
          <a:prstGeom prst="rect">
            <a:avLst/>
          </a:prstGeom>
          <a:noFill/>
          <a:ln>
            <a:noFill/>
          </a:ln>
        </p:spPr>
        <p:txBody>
          <a:bodyPr anchorCtr="0" anchor="b" bIns="121900" lIns="121900" spcFirstLastPara="1" rIns="121900" wrap="square" tIns="121900">
            <a:noAutofit/>
          </a:bodyPr>
          <a:lstStyle/>
          <a:p>
            <a:pPr indent="0" lvl="0" marL="0" rtl="0" algn="l">
              <a:lnSpc>
                <a:spcPct val="85000"/>
              </a:lnSpc>
              <a:spcBef>
                <a:spcPts val="0"/>
              </a:spcBef>
              <a:spcAft>
                <a:spcPts val="0"/>
              </a:spcAft>
              <a:buClr>
                <a:srgbClr val="3F762A"/>
              </a:buClr>
              <a:buSzPts val="4800"/>
              <a:buFont typeface="Calibri"/>
              <a:buNone/>
            </a:pPr>
            <a:br>
              <a:rPr lang="en-US">
                <a:solidFill>
                  <a:srgbClr val="FFFF00"/>
                </a:solidFill>
              </a:rPr>
            </a:br>
            <a:r>
              <a:rPr lang="en-US">
                <a:solidFill>
                  <a:srgbClr val="3F762A"/>
                </a:solidFill>
              </a:rPr>
              <a:t>Global Change</a:t>
            </a:r>
            <a:endParaRPr b="1">
              <a:solidFill>
                <a:srgbClr val="3F762A"/>
              </a:solidFill>
            </a:endParaRPr>
          </a:p>
        </p:txBody>
      </p:sp>
      <p:cxnSp>
        <p:nvCxnSpPr>
          <p:cNvPr id="344" name="Google Shape;344;p46"/>
          <p:cNvCxnSpPr/>
          <p:nvPr/>
        </p:nvCxnSpPr>
        <p:spPr>
          <a:xfrm>
            <a:off x="960000" y="558533"/>
            <a:ext cx="0" cy="1162800"/>
          </a:xfrm>
          <a:prstGeom prst="straightConnector1">
            <a:avLst/>
          </a:prstGeom>
          <a:noFill/>
          <a:ln cap="flat" cmpd="sng" w="19050">
            <a:solidFill>
              <a:schemeClr val="lt1"/>
            </a:solidFill>
            <a:prstDash val="solid"/>
            <a:round/>
            <a:headEnd len="sm" w="sm" type="none"/>
            <a:tailEnd len="sm" w="sm" type="none"/>
          </a:ln>
        </p:spPr>
      </p:cxnSp>
      <p:pic>
        <p:nvPicPr>
          <p:cNvPr id="345" name="Google Shape;345;p46"/>
          <p:cNvPicPr preferRelativeResize="0"/>
          <p:nvPr/>
        </p:nvPicPr>
        <p:blipFill rotWithShape="1">
          <a:blip r:embed="rId3">
            <a:alphaModFix/>
          </a:blip>
          <a:srcRect b="0" l="0" r="0" t="0"/>
          <a:stretch/>
        </p:blipFill>
        <p:spPr>
          <a:xfrm>
            <a:off x="10963124" y="176911"/>
            <a:ext cx="1064381" cy="163551"/>
          </a:xfrm>
          <a:prstGeom prst="rect">
            <a:avLst/>
          </a:prstGeom>
          <a:noFill/>
          <a:ln>
            <a:noFill/>
          </a:ln>
        </p:spPr>
      </p:pic>
      <p:pic>
        <p:nvPicPr>
          <p:cNvPr descr="Ein Bild, das rot, Grafiken, Karminrot, Screenshot enthält.&#10;&#10;Automatisch generierte Beschreibung" id="346" name="Google Shape;346;p46"/>
          <p:cNvPicPr preferRelativeResize="0"/>
          <p:nvPr/>
        </p:nvPicPr>
        <p:blipFill rotWithShape="1">
          <a:blip r:embed="rId4">
            <a:alphaModFix/>
          </a:blip>
          <a:srcRect b="27467" l="18977" r="17822" t="25099"/>
          <a:stretch/>
        </p:blipFill>
        <p:spPr>
          <a:xfrm>
            <a:off x="7736612" y="2051698"/>
            <a:ext cx="3226512" cy="2421606"/>
          </a:xfrm>
          <a:prstGeom prst="rect">
            <a:avLst/>
          </a:prstGeom>
          <a:noFill/>
          <a:ln>
            <a:noFill/>
          </a:ln>
        </p:spPr>
      </p:pic>
      <p:sp>
        <p:nvSpPr>
          <p:cNvPr id="347" name="Google Shape;347;p46"/>
          <p:cNvSpPr txBox="1"/>
          <p:nvPr/>
        </p:nvSpPr>
        <p:spPr>
          <a:xfrm>
            <a:off x="1097280" y="4473304"/>
            <a:ext cx="8564348"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rgbClr val="2A4F1C"/>
                </a:solidFill>
                <a:latin typeface="Arial"/>
                <a:ea typeface="Arial"/>
                <a:cs typeface="Arial"/>
                <a:sym typeface="Arial"/>
              </a:rPr>
              <a:t>Watch the following Videos and take Notes</a:t>
            </a:r>
            <a:endParaRPr b="0" i="0" sz="2800" u="none" cap="none" strike="noStrike">
              <a:solidFill>
                <a:srgbClr val="2A4F1C"/>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cxnSp>
        <p:nvCxnSpPr>
          <p:cNvPr id="352" name="Google Shape;352;p47"/>
          <p:cNvCxnSpPr/>
          <p:nvPr/>
        </p:nvCxnSpPr>
        <p:spPr>
          <a:xfrm>
            <a:off x="443581" y="996696"/>
            <a:ext cx="5728619" cy="0"/>
          </a:xfrm>
          <a:prstGeom prst="straightConnector1">
            <a:avLst/>
          </a:prstGeom>
          <a:noFill/>
          <a:ln cap="flat" cmpd="sng" w="19050">
            <a:solidFill>
              <a:srgbClr val="509C34"/>
            </a:solidFill>
            <a:prstDash val="solid"/>
            <a:round/>
            <a:headEnd len="sm" w="sm" type="none"/>
            <a:tailEnd len="sm" w="sm" type="none"/>
          </a:ln>
        </p:spPr>
      </p:cxnSp>
      <p:sp>
        <p:nvSpPr>
          <p:cNvPr id="353" name="Google Shape;353;p47"/>
          <p:cNvSpPr/>
          <p:nvPr/>
        </p:nvSpPr>
        <p:spPr>
          <a:xfrm>
            <a:off x="1495044" y="2039142"/>
            <a:ext cx="4613148" cy="2743200"/>
          </a:xfrm>
          <a:prstGeom prst="rect">
            <a:avLst/>
          </a:prstGeom>
          <a:solidFill>
            <a:srgbClr val="D1E7A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54" name="Google Shape;354;p47"/>
          <p:cNvSpPr txBox="1"/>
          <p:nvPr>
            <p:ph idx="1" type="body"/>
          </p:nvPr>
        </p:nvSpPr>
        <p:spPr>
          <a:xfrm>
            <a:off x="1097280" y="1241778"/>
            <a:ext cx="10058400" cy="4627316"/>
          </a:xfrm>
          <a:prstGeom prst="rect">
            <a:avLst/>
          </a:prstGeom>
          <a:noFill/>
          <a:ln>
            <a:noFill/>
          </a:ln>
        </p:spPr>
        <p:txBody>
          <a:bodyPr anchorCtr="0" anchor="t" bIns="45700" lIns="0" spcFirstLastPara="1" rIns="0" wrap="square" tIns="45700">
            <a:normAutofit/>
          </a:bodyPr>
          <a:lstStyle/>
          <a:p>
            <a:pPr indent="0" lvl="0" marL="91440" rtl="0" algn="l">
              <a:lnSpc>
                <a:spcPct val="90000"/>
              </a:lnSpc>
              <a:spcBef>
                <a:spcPts val="1400"/>
              </a:spcBef>
              <a:spcAft>
                <a:spcPts val="0"/>
              </a:spcAft>
              <a:buSzPts val="2000"/>
              <a:buNone/>
            </a:pPr>
            <a:r>
              <a:t/>
            </a:r>
            <a:endParaRPr b="1">
              <a:solidFill>
                <a:srgbClr val="2A4F1C"/>
              </a:solidFill>
            </a:endParaRPr>
          </a:p>
          <a:p>
            <a:pPr indent="0" lvl="0" marL="91440" rtl="0" algn="l">
              <a:lnSpc>
                <a:spcPct val="90000"/>
              </a:lnSpc>
              <a:spcBef>
                <a:spcPts val="1400"/>
              </a:spcBef>
              <a:spcAft>
                <a:spcPts val="0"/>
              </a:spcAft>
              <a:buSzPts val="2000"/>
              <a:buNone/>
            </a:pPr>
            <a:r>
              <a:t/>
            </a:r>
            <a:endParaRPr b="1">
              <a:solidFill>
                <a:schemeClr val="accent1"/>
              </a:solidFill>
            </a:endParaRPr>
          </a:p>
        </p:txBody>
      </p:sp>
      <p:sp>
        <p:nvSpPr>
          <p:cNvPr id="355" name="Google Shape;355;p47"/>
          <p:cNvSpPr/>
          <p:nvPr/>
        </p:nvSpPr>
        <p:spPr>
          <a:xfrm>
            <a:off x="-1027289" y="2427112"/>
            <a:ext cx="2054577" cy="1715911"/>
          </a:xfrm>
          <a:prstGeom prst="pie">
            <a:avLst>
              <a:gd fmla="val 16207059" name="adj1"/>
              <a:gd fmla="val 5375502" name="adj2"/>
            </a:avLst>
          </a:prstGeom>
          <a:solidFill>
            <a:schemeClr val="accent1"/>
          </a:solidFill>
          <a:ln cap="flat" cmpd="sng" w="15875">
            <a:solidFill>
              <a:srgbClr val="3D732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56" name="Google Shape;356;p47"/>
          <p:cNvSpPr txBox="1"/>
          <p:nvPr/>
        </p:nvSpPr>
        <p:spPr>
          <a:xfrm>
            <a:off x="0" y="3033400"/>
            <a:ext cx="1027288" cy="503333"/>
          </a:xfrm>
          <a:prstGeom prst="rect">
            <a:avLst/>
          </a:prstGeom>
          <a:noFill/>
          <a:ln>
            <a:noFill/>
          </a:ln>
        </p:spPr>
        <p:txBody>
          <a:bodyPr anchorCtr="0" anchor="t" bIns="91425" lIns="91425" spcFirstLastPara="1" rIns="91425" wrap="square" tIns="91425">
            <a:normAutofit fontScale="62500" lnSpcReduction="20000"/>
          </a:bodyPr>
          <a:lstStyle/>
          <a:p>
            <a:pPr indent="0" lvl="0" marL="0" marR="0" rtl="0" algn="l">
              <a:lnSpc>
                <a:spcPct val="100000"/>
              </a:lnSpc>
              <a:spcBef>
                <a:spcPts val="0"/>
              </a:spcBef>
              <a:spcAft>
                <a:spcPts val="0"/>
              </a:spcAft>
              <a:buNone/>
            </a:pPr>
            <a:r>
              <a:rPr b="1" i="0" lang="en-US" sz="2800" u="none" cap="none" strike="noStrike">
                <a:solidFill>
                  <a:schemeClr val="lt1"/>
                </a:solidFill>
                <a:latin typeface="Arial"/>
                <a:ea typeface="Arial"/>
                <a:cs typeface="Arial"/>
                <a:sym typeface="Arial"/>
              </a:rPr>
              <a:t>Sarcină</a:t>
            </a:r>
            <a:endParaRPr b="0" i="0" sz="1400" u="none" cap="none" strike="noStrike">
              <a:solidFill>
                <a:srgbClr val="000000"/>
              </a:solidFill>
              <a:latin typeface="Arial"/>
              <a:ea typeface="Arial"/>
              <a:cs typeface="Arial"/>
              <a:sym typeface="Arial"/>
            </a:endParaRPr>
          </a:p>
        </p:txBody>
      </p:sp>
      <p:sp>
        <p:nvSpPr>
          <p:cNvPr id="357" name="Google Shape;357;p47"/>
          <p:cNvSpPr txBox="1"/>
          <p:nvPr/>
        </p:nvSpPr>
        <p:spPr>
          <a:xfrm>
            <a:off x="1623157" y="4818858"/>
            <a:ext cx="4613148" cy="286232"/>
          </a:xfrm>
          <a:prstGeom prst="rect">
            <a:avLst/>
          </a:prstGeom>
          <a:noFill/>
          <a:ln>
            <a:noFill/>
          </a:ln>
        </p:spPr>
        <p:txBody>
          <a:bodyPr anchorCtr="0" anchor="t" bIns="45700" lIns="91425" spcFirstLastPara="1" rIns="91425" wrap="square" tIns="45700">
            <a:spAutoFit/>
          </a:bodyPr>
          <a:lstStyle/>
          <a:p>
            <a:pPr indent="-91440" lvl="0" marL="91440" marR="0" rtl="0" algn="l">
              <a:lnSpc>
                <a:spcPct val="90000"/>
              </a:lnSpc>
              <a:spcBef>
                <a:spcPts val="0"/>
              </a:spcBef>
              <a:spcAft>
                <a:spcPts val="0"/>
              </a:spcAft>
              <a:buClr>
                <a:srgbClr val="000000"/>
              </a:buClr>
              <a:buSzPts val="2000"/>
              <a:buFont typeface="Arial"/>
              <a:buChar char=" "/>
            </a:pPr>
            <a:r>
              <a:rPr b="1" i="0" lang="en-US" sz="1400" u="sng" cap="none" strike="noStrike">
                <a:solidFill>
                  <a:schemeClr val="accent1"/>
                </a:solidFill>
                <a:latin typeface="Arial"/>
                <a:ea typeface="Arial"/>
                <a:cs typeface="Arial"/>
                <a:sym typeface="Arial"/>
              </a:rPr>
              <a:t>https://www.youtube.com/watch?v=QlQ-MEZgRGY</a:t>
            </a:r>
            <a:endParaRPr b="1" i="0" sz="1400" u="none" cap="none" strike="noStrike">
              <a:solidFill>
                <a:schemeClr val="accent1"/>
              </a:solidFill>
              <a:latin typeface="Arial"/>
              <a:ea typeface="Arial"/>
              <a:cs typeface="Arial"/>
              <a:sym typeface="Arial"/>
            </a:endParaRPr>
          </a:p>
        </p:txBody>
      </p:sp>
      <p:sp>
        <p:nvSpPr>
          <p:cNvPr id="358" name="Google Shape;358;p47"/>
          <p:cNvSpPr txBox="1"/>
          <p:nvPr/>
        </p:nvSpPr>
        <p:spPr>
          <a:xfrm>
            <a:off x="6505956" y="2644170"/>
            <a:ext cx="5536692" cy="1569620"/>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rgbClr val="000000"/>
              </a:buClr>
              <a:buSzPts val="2400"/>
              <a:buFont typeface="Noto Sans Symbols"/>
              <a:buChar char="✔"/>
            </a:pPr>
            <a:r>
              <a:rPr b="0" i="0" lang="en-US" sz="2400" u="none" cap="none" strike="noStrike">
                <a:solidFill>
                  <a:srgbClr val="3F762A"/>
                </a:solidFill>
                <a:latin typeface="Arial"/>
                <a:ea typeface="Arial"/>
                <a:cs typeface="Arial"/>
                <a:sym typeface="Arial"/>
              </a:rPr>
              <a:t>Vă rugăm să urmăriți videoclipul</a:t>
            </a:r>
            <a:endParaRPr/>
          </a:p>
          <a:p>
            <a:pPr indent="-342900" lvl="0" marL="342900" marR="0" rtl="0" algn="l">
              <a:lnSpc>
                <a:spcPct val="100000"/>
              </a:lnSpc>
              <a:spcBef>
                <a:spcPts val="0"/>
              </a:spcBef>
              <a:spcAft>
                <a:spcPts val="0"/>
              </a:spcAft>
              <a:buClr>
                <a:srgbClr val="000000"/>
              </a:buClr>
              <a:buSzPts val="2400"/>
              <a:buFont typeface="Noto Sans Symbols"/>
              <a:buChar char="✔"/>
            </a:pPr>
            <a:r>
              <a:rPr b="0" i="0" lang="en-US" sz="2400" u="none" cap="none" strike="noStrike">
                <a:solidFill>
                  <a:srgbClr val="3F762A"/>
                </a:solidFill>
                <a:latin typeface="Arial"/>
                <a:ea typeface="Arial"/>
                <a:cs typeface="Arial"/>
                <a:sym typeface="Arial"/>
              </a:rPr>
              <a:t>Ia notițe despre faptele importante</a:t>
            </a:r>
            <a:endParaRPr/>
          </a:p>
          <a:p>
            <a:pPr indent="-342900" lvl="0" marL="342900" marR="0" rtl="0" algn="l">
              <a:lnSpc>
                <a:spcPct val="100000"/>
              </a:lnSpc>
              <a:spcBef>
                <a:spcPts val="0"/>
              </a:spcBef>
              <a:spcAft>
                <a:spcPts val="0"/>
              </a:spcAft>
              <a:buClr>
                <a:srgbClr val="000000"/>
              </a:buClr>
              <a:buSzPts val="2400"/>
              <a:buFont typeface="Noto Sans Symbols"/>
              <a:buChar char="✔"/>
            </a:pPr>
            <a:r>
              <a:rPr b="1" i="0" lang="en-US" sz="2400" u="none" cap="none" strike="noStrike">
                <a:solidFill>
                  <a:srgbClr val="3F762A"/>
                </a:solidFill>
                <a:latin typeface="Arial"/>
                <a:ea typeface="Arial"/>
                <a:cs typeface="Arial"/>
                <a:sym typeface="Arial"/>
              </a:rPr>
              <a:t>Ce înseamnă Schimbările Climatice?</a:t>
            </a:r>
            <a:endParaRPr b="1" i="0" sz="2400" u="none" cap="none" strike="noStrike">
              <a:solidFill>
                <a:srgbClr val="000000"/>
              </a:solidFill>
              <a:latin typeface="Arial"/>
              <a:ea typeface="Arial"/>
              <a:cs typeface="Arial"/>
              <a:sym typeface="Arial"/>
            </a:endParaRPr>
          </a:p>
        </p:txBody>
      </p:sp>
      <p:sp>
        <p:nvSpPr>
          <p:cNvPr id="359" name="Google Shape;359;p47"/>
          <p:cNvSpPr txBox="1"/>
          <p:nvPr/>
        </p:nvSpPr>
        <p:spPr>
          <a:xfrm>
            <a:off x="891637" y="495147"/>
            <a:ext cx="5728619" cy="107717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3200" u="none" cap="none" strike="noStrike">
                <a:solidFill>
                  <a:srgbClr val="3F762A"/>
                </a:solidFill>
                <a:latin typeface="Arial"/>
                <a:ea typeface="Arial"/>
                <a:cs typeface="Arial"/>
                <a:sym typeface="Arial"/>
              </a:rPr>
              <a:t>Schimbările climatice explicate</a:t>
            </a:r>
            <a:endParaRPr b="1" i="0" sz="3200" u="none" cap="none" strike="noStrike">
              <a:solidFill>
                <a:srgbClr val="3F762A"/>
              </a:solidFill>
              <a:latin typeface="Arial"/>
              <a:ea typeface="Arial"/>
              <a:cs typeface="Arial"/>
              <a:sym typeface="Arial"/>
            </a:endParaRPr>
          </a:p>
        </p:txBody>
      </p:sp>
      <p:pic>
        <p:nvPicPr>
          <p:cNvPr id="360" name="Google Shape;360;p47" title="What is Climate Change?"/>
          <p:cNvPicPr preferRelativeResize="0"/>
          <p:nvPr/>
        </p:nvPicPr>
        <p:blipFill rotWithShape="1">
          <a:blip r:embed="rId3">
            <a:alphaModFix/>
          </a:blip>
          <a:srcRect b="0" l="0" r="0" t="0"/>
          <a:stretch/>
        </p:blipFill>
        <p:spPr>
          <a:xfrm>
            <a:off x="1569784" y="2150742"/>
            <a:ext cx="4463667" cy="2520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0"/>
                                        </p:tgtEl>
                                        <p:attrNameLst>
                                          <p:attrName>style.visibility</p:attrName>
                                        </p:attrNameLst>
                                      </p:cBhvr>
                                      <p:to>
                                        <p:strVal val="visible"/>
                                      </p:to>
                                    </p:set>
                                    <p:animEffect filter="fade" transition="in">
                                      <p:cBhvr>
                                        <p:cTn dur="1"/>
                                        <p:tgtEl>
                                          <p:spTgt spid="36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cxnSp>
        <p:nvCxnSpPr>
          <p:cNvPr id="365" name="Google Shape;365;p48"/>
          <p:cNvCxnSpPr/>
          <p:nvPr/>
        </p:nvCxnSpPr>
        <p:spPr>
          <a:xfrm>
            <a:off x="443581" y="996696"/>
            <a:ext cx="5728619" cy="0"/>
          </a:xfrm>
          <a:prstGeom prst="straightConnector1">
            <a:avLst/>
          </a:prstGeom>
          <a:noFill/>
          <a:ln cap="flat" cmpd="sng" w="19050">
            <a:solidFill>
              <a:srgbClr val="509C34"/>
            </a:solidFill>
            <a:prstDash val="solid"/>
            <a:round/>
            <a:headEnd len="sm" w="sm" type="none"/>
            <a:tailEnd len="sm" w="sm" type="none"/>
          </a:ln>
        </p:spPr>
      </p:cxnSp>
      <p:sp>
        <p:nvSpPr>
          <p:cNvPr id="366" name="Google Shape;366;p48"/>
          <p:cNvSpPr/>
          <p:nvPr/>
        </p:nvSpPr>
        <p:spPr>
          <a:xfrm>
            <a:off x="1495044" y="2039142"/>
            <a:ext cx="4613148" cy="2743200"/>
          </a:xfrm>
          <a:prstGeom prst="rect">
            <a:avLst/>
          </a:prstGeom>
          <a:solidFill>
            <a:srgbClr val="D1E7A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67" name="Google Shape;367;p48"/>
          <p:cNvSpPr txBox="1"/>
          <p:nvPr>
            <p:ph idx="1" type="body"/>
          </p:nvPr>
        </p:nvSpPr>
        <p:spPr>
          <a:xfrm>
            <a:off x="1097280" y="1241778"/>
            <a:ext cx="10058400" cy="4627316"/>
          </a:xfrm>
          <a:prstGeom prst="rect">
            <a:avLst/>
          </a:prstGeom>
          <a:noFill/>
          <a:ln>
            <a:noFill/>
          </a:ln>
        </p:spPr>
        <p:txBody>
          <a:bodyPr anchorCtr="0" anchor="t" bIns="45700" lIns="0" spcFirstLastPara="1" rIns="0" wrap="square" tIns="45700">
            <a:normAutofit/>
          </a:bodyPr>
          <a:lstStyle/>
          <a:p>
            <a:pPr indent="0" lvl="0" marL="91440" rtl="0" algn="l">
              <a:lnSpc>
                <a:spcPct val="90000"/>
              </a:lnSpc>
              <a:spcBef>
                <a:spcPts val="1400"/>
              </a:spcBef>
              <a:spcAft>
                <a:spcPts val="0"/>
              </a:spcAft>
              <a:buSzPts val="2000"/>
              <a:buNone/>
            </a:pPr>
            <a:r>
              <a:t/>
            </a:r>
            <a:endParaRPr b="1">
              <a:solidFill>
                <a:srgbClr val="2A4F1C"/>
              </a:solidFill>
            </a:endParaRPr>
          </a:p>
          <a:p>
            <a:pPr indent="0" lvl="0" marL="91440" rtl="0" algn="l">
              <a:lnSpc>
                <a:spcPct val="90000"/>
              </a:lnSpc>
              <a:spcBef>
                <a:spcPts val="1400"/>
              </a:spcBef>
              <a:spcAft>
                <a:spcPts val="0"/>
              </a:spcAft>
              <a:buSzPts val="2000"/>
              <a:buNone/>
            </a:pPr>
            <a:r>
              <a:t/>
            </a:r>
            <a:endParaRPr b="1">
              <a:solidFill>
                <a:schemeClr val="accent1"/>
              </a:solidFill>
            </a:endParaRPr>
          </a:p>
        </p:txBody>
      </p:sp>
      <p:sp>
        <p:nvSpPr>
          <p:cNvPr id="368" name="Google Shape;368;p48"/>
          <p:cNvSpPr/>
          <p:nvPr/>
        </p:nvSpPr>
        <p:spPr>
          <a:xfrm>
            <a:off x="-1027289" y="2427112"/>
            <a:ext cx="2054577" cy="1715911"/>
          </a:xfrm>
          <a:prstGeom prst="pie">
            <a:avLst>
              <a:gd fmla="val 16207059" name="adj1"/>
              <a:gd fmla="val 5375502" name="adj2"/>
            </a:avLst>
          </a:prstGeom>
          <a:solidFill>
            <a:schemeClr val="accent1"/>
          </a:solidFill>
          <a:ln cap="flat" cmpd="sng" w="15875">
            <a:solidFill>
              <a:srgbClr val="3D732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69" name="Google Shape;369;p48"/>
          <p:cNvSpPr txBox="1"/>
          <p:nvPr/>
        </p:nvSpPr>
        <p:spPr>
          <a:xfrm>
            <a:off x="0" y="3033400"/>
            <a:ext cx="1027288" cy="503333"/>
          </a:xfrm>
          <a:prstGeom prst="rect">
            <a:avLst/>
          </a:prstGeom>
          <a:noFill/>
          <a:ln>
            <a:noFill/>
          </a:ln>
        </p:spPr>
        <p:txBody>
          <a:bodyPr anchorCtr="0" anchor="t" bIns="91425" lIns="91425" spcFirstLastPara="1" rIns="91425" wrap="square" tIns="91425">
            <a:normAutofit fontScale="62500" lnSpcReduction="20000"/>
          </a:bodyPr>
          <a:lstStyle/>
          <a:p>
            <a:pPr indent="0" lvl="0" marL="0" marR="0" rtl="0" algn="l">
              <a:lnSpc>
                <a:spcPct val="100000"/>
              </a:lnSpc>
              <a:spcBef>
                <a:spcPts val="0"/>
              </a:spcBef>
              <a:spcAft>
                <a:spcPts val="0"/>
              </a:spcAft>
              <a:buNone/>
            </a:pPr>
            <a:r>
              <a:rPr b="1" i="0" lang="en-US" sz="2800" u="none" cap="none" strike="noStrike">
                <a:solidFill>
                  <a:schemeClr val="lt1"/>
                </a:solidFill>
                <a:latin typeface="Arial"/>
                <a:ea typeface="Arial"/>
                <a:cs typeface="Arial"/>
                <a:sym typeface="Arial"/>
              </a:rPr>
              <a:t>Sarcină</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ct val="100000"/>
              <a:buFont typeface="Arial"/>
              <a:buNone/>
            </a:pPr>
            <a:r>
              <a:t/>
            </a:r>
            <a:endParaRPr b="0" i="0" sz="1400" u="none" cap="none" strike="noStrike">
              <a:solidFill>
                <a:srgbClr val="000000"/>
              </a:solidFill>
              <a:latin typeface="Arial"/>
              <a:ea typeface="Arial"/>
              <a:cs typeface="Arial"/>
              <a:sym typeface="Arial"/>
            </a:endParaRPr>
          </a:p>
        </p:txBody>
      </p:sp>
      <p:sp>
        <p:nvSpPr>
          <p:cNvPr id="370" name="Google Shape;370;p48"/>
          <p:cNvSpPr txBox="1"/>
          <p:nvPr/>
        </p:nvSpPr>
        <p:spPr>
          <a:xfrm>
            <a:off x="1513332" y="4801082"/>
            <a:ext cx="4613148" cy="286232"/>
          </a:xfrm>
          <a:prstGeom prst="rect">
            <a:avLst/>
          </a:prstGeom>
          <a:noFill/>
          <a:ln>
            <a:noFill/>
          </a:ln>
        </p:spPr>
        <p:txBody>
          <a:bodyPr anchorCtr="0" anchor="t" bIns="45700" lIns="91425" spcFirstLastPara="1" rIns="91425" wrap="square" tIns="45700">
            <a:spAutoFit/>
          </a:bodyPr>
          <a:lstStyle/>
          <a:p>
            <a:pPr indent="-91440" lvl="0" marL="91440" marR="0" rtl="0" algn="l">
              <a:lnSpc>
                <a:spcPct val="90000"/>
              </a:lnSpc>
              <a:spcBef>
                <a:spcPts val="0"/>
              </a:spcBef>
              <a:spcAft>
                <a:spcPts val="0"/>
              </a:spcAft>
              <a:buClr>
                <a:srgbClr val="000000"/>
              </a:buClr>
              <a:buSzPts val="2000"/>
              <a:buFont typeface="Arial"/>
              <a:buChar char=" "/>
            </a:pPr>
            <a:r>
              <a:rPr b="1" i="0" lang="en-US" sz="1400" u="sng" cap="none" strike="noStrike">
                <a:solidFill>
                  <a:schemeClr val="accent1"/>
                </a:solidFill>
                <a:latin typeface="Arial"/>
                <a:ea typeface="Arial"/>
                <a:cs typeface="Arial"/>
                <a:sym typeface="Arial"/>
              </a:rPr>
              <a:t>https://www.youtube.com/watch?v=JywsWktvODc</a:t>
            </a:r>
            <a:endParaRPr b="1" i="0" sz="1400" u="none" cap="none" strike="noStrike">
              <a:solidFill>
                <a:schemeClr val="accent1"/>
              </a:solidFill>
              <a:latin typeface="Arial"/>
              <a:ea typeface="Arial"/>
              <a:cs typeface="Arial"/>
              <a:sym typeface="Arial"/>
            </a:endParaRPr>
          </a:p>
        </p:txBody>
      </p:sp>
      <p:sp>
        <p:nvSpPr>
          <p:cNvPr id="371" name="Google Shape;371;p48"/>
          <p:cNvSpPr txBox="1"/>
          <p:nvPr/>
        </p:nvSpPr>
        <p:spPr>
          <a:xfrm>
            <a:off x="6505956" y="2567237"/>
            <a:ext cx="5536692" cy="1938952"/>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rgbClr val="000000"/>
              </a:buClr>
              <a:buSzPts val="2400"/>
              <a:buFont typeface="Noto Sans Symbols"/>
              <a:buChar char="✔"/>
            </a:pPr>
            <a:r>
              <a:rPr b="0" i="0" lang="en-US" sz="2400" u="none" cap="none" strike="noStrike">
                <a:solidFill>
                  <a:srgbClr val="3F762A"/>
                </a:solidFill>
                <a:latin typeface="Arial"/>
                <a:ea typeface="Arial"/>
                <a:cs typeface="Arial"/>
                <a:sym typeface="Arial"/>
              </a:rPr>
              <a:t>Vă rugăm să urmăriți videoclipul</a:t>
            </a:r>
            <a:endParaRPr/>
          </a:p>
          <a:p>
            <a:pPr indent="-342900" lvl="0" marL="342900" marR="0" rtl="0" algn="l">
              <a:lnSpc>
                <a:spcPct val="100000"/>
              </a:lnSpc>
              <a:spcBef>
                <a:spcPts val="0"/>
              </a:spcBef>
              <a:spcAft>
                <a:spcPts val="0"/>
              </a:spcAft>
              <a:buClr>
                <a:srgbClr val="000000"/>
              </a:buClr>
              <a:buSzPts val="2400"/>
              <a:buFont typeface="Noto Sans Symbols"/>
              <a:buChar char="✔"/>
            </a:pPr>
            <a:r>
              <a:rPr b="0" i="0" lang="en-US" sz="2400" u="none" cap="none" strike="noStrike">
                <a:solidFill>
                  <a:srgbClr val="3F762A"/>
                </a:solidFill>
                <a:latin typeface="Arial"/>
                <a:ea typeface="Arial"/>
                <a:cs typeface="Arial"/>
                <a:sym typeface="Arial"/>
              </a:rPr>
              <a:t>Ia notițe despre faptele importante</a:t>
            </a:r>
            <a:endParaRPr/>
          </a:p>
          <a:p>
            <a:pPr indent="-190500" lvl="0" marL="342900" marR="0" rtl="0" algn="l">
              <a:lnSpc>
                <a:spcPct val="100000"/>
              </a:lnSpc>
              <a:spcBef>
                <a:spcPts val="0"/>
              </a:spcBef>
              <a:spcAft>
                <a:spcPts val="0"/>
              </a:spcAft>
              <a:buClr>
                <a:srgbClr val="000000"/>
              </a:buClr>
              <a:buSzPts val="2400"/>
              <a:buFont typeface="Noto Sans Symbols"/>
              <a:buNone/>
            </a:pPr>
            <a:r>
              <a:t/>
            </a:r>
            <a:endParaRPr b="0" i="0" sz="2400" u="none" cap="none" strike="noStrike">
              <a:solidFill>
                <a:srgbClr val="3F762A"/>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2400"/>
              <a:buFont typeface="Noto Sans Symbols"/>
              <a:buChar char="✔"/>
            </a:pPr>
            <a:r>
              <a:rPr b="1" i="0" lang="en-US" sz="2400" u="none" cap="none" strike="noStrike">
                <a:solidFill>
                  <a:srgbClr val="3F762A"/>
                </a:solidFill>
                <a:latin typeface="Arial"/>
                <a:ea typeface="Arial"/>
                <a:cs typeface="Arial"/>
                <a:sym typeface="Arial"/>
              </a:rPr>
              <a:t>Cum afectează schimbările climatice sănătatea comunității?</a:t>
            </a:r>
            <a:endParaRPr b="1" i="0" sz="2400" u="none" cap="none" strike="noStrike">
              <a:solidFill>
                <a:srgbClr val="000000"/>
              </a:solidFill>
              <a:latin typeface="Arial"/>
              <a:ea typeface="Arial"/>
              <a:cs typeface="Arial"/>
              <a:sym typeface="Arial"/>
            </a:endParaRPr>
          </a:p>
        </p:txBody>
      </p:sp>
      <p:sp>
        <p:nvSpPr>
          <p:cNvPr id="372" name="Google Shape;372;p48"/>
          <p:cNvSpPr txBox="1"/>
          <p:nvPr/>
        </p:nvSpPr>
        <p:spPr>
          <a:xfrm>
            <a:off x="777337" y="534502"/>
            <a:ext cx="5728619" cy="107717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3200" u="none" cap="none" strike="noStrike">
                <a:solidFill>
                  <a:srgbClr val="3F762A"/>
                </a:solidFill>
                <a:latin typeface="Arial"/>
                <a:ea typeface="Arial"/>
                <a:cs typeface="Arial"/>
                <a:sym typeface="Arial"/>
              </a:rPr>
              <a:t>Schimbările climatice și. Sănătate?</a:t>
            </a:r>
            <a:endParaRPr b="0" i="0" sz="1400" u="none" cap="none" strike="noStrike">
              <a:solidFill>
                <a:srgbClr val="000000"/>
              </a:solidFill>
              <a:latin typeface="Arial"/>
              <a:ea typeface="Arial"/>
              <a:cs typeface="Arial"/>
              <a:sym typeface="Arial"/>
            </a:endParaRPr>
          </a:p>
        </p:txBody>
      </p:sp>
      <p:pic>
        <p:nvPicPr>
          <p:cNvPr id="373" name="Google Shape;373;p48" title="how climate affects community health - full video"/>
          <p:cNvPicPr preferRelativeResize="0"/>
          <p:nvPr/>
        </p:nvPicPr>
        <p:blipFill rotWithShape="1">
          <a:blip r:embed="rId3">
            <a:alphaModFix/>
          </a:blip>
          <a:srcRect b="0" l="0" r="0" t="0"/>
          <a:stretch/>
        </p:blipFill>
        <p:spPr>
          <a:xfrm>
            <a:off x="1588072" y="2150742"/>
            <a:ext cx="4463667" cy="2520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8"/>
                                        </p:tgtEl>
                                        <p:attrNameLst>
                                          <p:attrName>style.visibility</p:attrName>
                                        </p:attrNameLst>
                                      </p:cBhvr>
                                      <p:to>
                                        <p:strVal val="visible"/>
                                      </p:to>
                                    </p:set>
                                    <p:animEffect filter="fade" transition="in">
                                      <p:cBhvr>
                                        <p:cTn dur="1"/>
                                        <p:tgtEl>
                                          <p:spTgt spid="36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37"/>
          <p:cNvSpPr txBox="1"/>
          <p:nvPr>
            <p:ph type="title"/>
          </p:nvPr>
        </p:nvSpPr>
        <p:spPr>
          <a:xfrm>
            <a:off x="1097280" y="286604"/>
            <a:ext cx="10058400" cy="823740"/>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3200"/>
              <a:buFont typeface="Calibri"/>
              <a:buNone/>
            </a:pPr>
            <a:r>
              <a:rPr lang="en-US"/>
              <a:t>Overview on the module</a:t>
            </a:r>
            <a:endParaRPr/>
          </a:p>
        </p:txBody>
      </p:sp>
      <p:sp>
        <p:nvSpPr>
          <p:cNvPr id="137" name="Google Shape;137;p37"/>
          <p:cNvSpPr txBox="1"/>
          <p:nvPr/>
        </p:nvSpPr>
        <p:spPr>
          <a:xfrm>
            <a:off x="2685049" y="2014145"/>
            <a:ext cx="2799000" cy="421500"/>
          </a:xfrm>
          <a:prstGeom prst="rect">
            <a:avLst/>
          </a:prstGeom>
          <a:noFill/>
          <a:ln>
            <a:noFill/>
          </a:ln>
        </p:spPr>
        <p:txBody>
          <a:bodyPr anchorCtr="0" anchor="ctr" bIns="0" lIns="0" spcFirstLastPara="1" rIns="0" wrap="square" tIns="0">
            <a:noAutofit/>
          </a:bodyPr>
          <a:lstStyle/>
          <a:p>
            <a:pPr indent="0" lvl="0" marL="0" marR="0" rtl="0" algn="r">
              <a:lnSpc>
                <a:spcPct val="85000"/>
              </a:lnSpc>
              <a:spcBef>
                <a:spcPts val="0"/>
              </a:spcBef>
              <a:spcAft>
                <a:spcPts val="0"/>
              </a:spcAft>
              <a:buNone/>
            </a:pPr>
            <a:r>
              <a:rPr b="1" i="0" lang="en-US" sz="3200" u="none" cap="none" strike="noStrike">
                <a:solidFill>
                  <a:srgbClr val="3F3F3F"/>
                </a:solidFill>
                <a:latin typeface="Calibri"/>
                <a:ea typeface="Calibri"/>
                <a:cs typeface="Calibri"/>
                <a:sym typeface="Calibri"/>
              </a:rPr>
              <a:t>Introducere</a:t>
            </a:r>
            <a:endParaRPr b="1" i="0" sz="3200" u="none" cap="none" strike="noStrike">
              <a:solidFill>
                <a:srgbClr val="3F3F3F"/>
              </a:solidFill>
              <a:latin typeface="Calibri"/>
              <a:ea typeface="Calibri"/>
              <a:cs typeface="Calibri"/>
              <a:sym typeface="Calibri"/>
            </a:endParaRPr>
          </a:p>
        </p:txBody>
      </p:sp>
      <p:sp>
        <p:nvSpPr>
          <p:cNvPr id="138" name="Google Shape;138;p37"/>
          <p:cNvSpPr txBox="1"/>
          <p:nvPr/>
        </p:nvSpPr>
        <p:spPr>
          <a:xfrm>
            <a:off x="1741054" y="2337162"/>
            <a:ext cx="3765240" cy="644700"/>
          </a:xfrm>
          <a:prstGeom prst="rect">
            <a:avLst/>
          </a:prstGeom>
          <a:noFill/>
          <a:ln>
            <a:noFill/>
          </a:ln>
        </p:spPr>
        <p:txBody>
          <a:bodyPr anchorCtr="0" anchor="t" bIns="91425" lIns="91425" spcFirstLastPara="1" rIns="91425" wrap="square" tIns="91425">
            <a:noAutofit/>
          </a:bodyPr>
          <a:lstStyle/>
          <a:p>
            <a:pPr indent="0" lvl="0" marL="0" marR="0" rtl="0" algn="r">
              <a:lnSpc>
                <a:spcPct val="90000"/>
              </a:lnSpc>
              <a:spcBef>
                <a:spcPts val="0"/>
              </a:spcBef>
              <a:spcAft>
                <a:spcPts val="0"/>
              </a:spcAft>
              <a:buNone/>
            </a:pPr>
            <a:r>
              <a:rPr b="0" i="0" lang="en-US" sz="2000" u="none" cap="none" strike="noStrike">
                <a:solidFill>
                  <a:srgbClr val="3F762A"/>
                </a:solidFill>
                <a:latin typeface="Calibri"/>
                <a:ea typeface="Calibri"/>
                <a:cs typeface="Calibri"/>
                <a:sym typeface="Calibri"/>
              </a:rPr>
              <a:t>la schimbarea globală și sănătatea umană</a:t>
            </a:r>
            <a:endParaRPr b="0" i="0" sz="2000" u="none" cap="none" strike="noStrike">
              <a:solidFill>
                <a:srgbClr val="FFFF00"/>
              </a:solidFill>
              <a:latin typeface="Calibri"/>
              <a:ea typeface="Calibri"/>
              <a:cs typeface="Calibri"/>
              <a:sym typeface="Calibri"/>
            </a:endParaRPr>
          </a:p>
        </p:txBody>
      </p:sp>
      <p:sp>
        <p:nvSpPr>
          <p:cNvPr id="139" name="Google Shape;139;p37"/>
          <p:cNvSpPr txBox="1"/>
          <p:nvPr/>
        </p:nvSpPr>
        <p:spPr>
          <a:xfrm>
            <a:off x="6198059" y="2014120"/>
            <a:ext cx="2799000" cy="421500"/>
          </a:xfrm>
          <a:prstGeom prst="rect">
            <a:avLst/>
          </a:prstGeom>
          <a:noFill/>
          <a:ln>
            <a:noFill/>
          </a:ln>
        </p:spPr>
        <p:txBody>
          <a:bodyPr anchorCtr="0" anchor="ctr" bIns="0" lIns="0" spcFirstLastPara="1" rIns="0" wrap="square" tIns="0">
            <a:noAutofit/>
          </a:bodyPr>
          <a:lstStyle/>
          <a:p>
            <a:pPr indent="0" lvl="0" marL="0" marR="0" rtl="0" algn="l">
              <a:lnSpc>
                <a:spcPct val="85000"/>
              </a:lnSpc>
              <a:spcBef>
                <a:spcPts val="0"/>
              </a:spcBef>
              <a:spcAft>
                <a:spcPts val="0"/>
              </a:spcAft>
              <a:buNone/>
            </a:pPr>
            <a:r>
              <a:rPr b="1" i="0" lang="en-US" sz="3200" u="none" cap="none" strike="noStrike">
                <a:solidFill>
                  <a:srgbClr val="3F3F3F"/>
                </a:solidFill>
                <a:latin typeface="Calibri"/>
                <a:ea typeface="Calibri"/>
                <a:cs typeface="Calibri"/>
                <a:sym typeface="Calibri"/>
              </a:rPr>
              <a:t>Videoclipuri</a:t>
            </a:r>
            <a:endParaRPr b="1" i="0" sz="3200" u="none" cap="none" strike="noStrike">
              <a:solidFill>
                <a:srgbClr val="3F3F3F"/>
              </a:solidFill>
              <a:latin typeface="Calibri"/>
              <a:ea typeface="Calibri"/>
              <a:cs typeface="Calibri"/>
              <a:sym typeface="Calibri"/>
            </a:endParaRPr>
          </a:p>
        </p:txBody>
      </p:sp>
      <p:sp>
        <p:nvSpPr>
          <p:cNvPr id="140" name="Google Shape;140;p37"/>
          <p:cNvSpPr txBox="1"/>
          <p:nvPr/>
        </p:nvSpPr>
        <p:spPr>
          <a:xfrm>
            <a:off x="6096000" y="2356236"/>
            <a:ext cx="4629911" cy="974064"/>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0" i="0" lang="en-US" sz="2000" u="none" cap="none" strike="noStrike">
                <a:solidFill>
                  <a:srgbClr val="3F762A"/>
                </a:solidFill>
                <a:latin typeface="Calibri"/>
                <a:ea typeface="Calibri"/>
                <a:cs typeface="Calibri"/>
                <a:sym typeface="Calibri"/>
              </a:rPr>
              <a:t>Schimbarea globală și</a:t>
            </a:r>
            <a:endParaRPr/>
          </a:p>
          <a:p>
            <a:pPr indent="0" lvl="0" marL="0" marR="0" rtl="0" algn="l">
              <a:lnSpc>
                <a:spcPct val="100000"/>
              </a:lnSpc>
              <a:spcBef>
                <a:spcPts val="0"/>
              </a:spcBef>
              <a:spcAft>
                <a:spcPts val="0"/>
              </a:spcAft>
              <a:buNone/>
            </a:pPr>
            <a:r>
              <a:rPr b="0" i="0" lang="en-US" sz="2000" u="none" cap="none" strike="noStrike">
                <a:solidFill>
                  <a:srgbClr val="3F762A"/>
                </a:solidFill>
                <a:latin typeface="Calibri"/>
                <a:ea typeface="Calibri"/>
                <a:cs typeface="Calibri"/>
                <a:sym typeface="Calibri"/>
              </a:rPr>
              <a:t>Sanatatea umana</a:t>
            </a:r>
            <a:endParaRPr b="0" i="0" sz="1400" u="none" cap="none" strike="noStrike">
              <a:solidFill>
                <a:srgbClr val="000000"/>
              </a:solidFill>
              <a:latin typeface="Arial"/>
              <a:ea typeface="Arial"/>
              <a:cs typeface="Arial"/>
              <a:sym typeface="Arial"/>
            </a:endParaRPr>
          </a:p>
        </p:txBody>
      </p:sp>
      <p:sp>
        <p:nvSpPr>
          <p:cNvPr id="141" name="Google Shape;141;p37"/>
          <p:cNvSpPr txBox="1"/>
          <p:nvPr/>
        </p:nvSpPr>
        <p:spPr>
          <a:xfrm>
            <a:off x="6198059" y="3887365"/>
            <a:ext cx="2799000" cy="421500"/>
          </a:xfrm>
          <a:prstGeom prst="rect">
            <a:avLst/>
          </a:prstGeom>
          <a:noFill/>
          <a:ln>
            <a:noFill/>
          </a:ln>
        </p:spPr>
        <p:txBody>
          <a:bodyPr anchorCtr="0" anchor="ctr" bIns="0" lIns="0" spcFirstLastPara="1" rIns="0" wrap="square" tIns="0">
            <a:noAutofit/>
          </a:bodyPr>
          <a:lstStyle/>
          <a:p>
            <a:pPr indent="0" lvl="0" marL="0" marR="0" rtl="0" algn="l">
              <a:lnSpc>
                <a:spcPct val="85000"/>
              </a:lnSpc>
              <a:spcBef>
                <a:spcPts val="0"/>
              </a:spcBef>
              <a:spcAft>
                <a:spcPts val="0"/>
              </a:spcAft>
              <a:buNone/>
            </a:pPr>
            <a:r>
              <a:rPr b="1" i="0" lang="en-US" sz="3200" u="none" cap="none" strike="noStrike">
                <a:solidFill>
                  <a:srgbClr val="3F3F3F"/>
                </a:solidFill>
                <a:latin typeface="Calibri"/>
                <a:ea typeface="Calibri"/>
                <a:cs typeface="Calibri"/>
                <a:sym typeface="Calibri"/>
              </a:rPr>
              <a:t>Verificare personală</a:t>
            </a:r>
            <a:endParaRPr b="1" i="0" sz="3200" u="none" cap="none" strike="noStrike">
              <a:solidFill>
                <a:srgbClr val="3F3F3F"/>
              </a:solidFill>
              <a:latin typeface="Calibri"/>
              <a:ea typeface="Calibri"/>
              <a:cs typeface="Calibri"/>
              <a:sym typeface="Calibri"/>
            </a:endParaRPr>
          </a:p>
        </p:txBody>
      </p:sp>
      <p:sp>
        <p:nvSpPr>
          <p:cNvPr id="142" name="Google Shape;142;p37"/>
          <p:cNvSpPr txBox="1"/>
          <p:nvPr/>
        </p:nvSpPr>
        <p:spPr>
          <a:xfrm>
            <a:off x="2329877" y="4006113"/>
            <a:ext cx="3150316" cy="421500"/>
          </a:xfrm>
          <a:prstGeom prst="rect">
            <a:avLst/>
          </a:prstGeom>
          <a:noFill/>
          <a:ln>
            <a:noFill/>
          </a:ln>
        </p:spPr>
        <p:txBody>
          <a:bodyPr anchorCtr="0" anchor="ctr" bIns="0" lIns="0" spcFirstLastPara="1" rIns="0" wrap="square" tIns="0">
            <a:noAutofit/>
          </a:bodyPr>
          <a:lstStyle/>
          <a:p>
            <a:pPr indent="0" lvl="0" marL="0" marR="0" rtl="0" algn="r">
              <a:lnSpc>
                <a:spcPct val="85000"/>
              </a:lnSpc>
              <a:spcBef>
                <a:spcPts val="0"/>
              </a:spcBef>
              <a:spcAft>
                <a:spcPts val="0"/>
              </a:spcAft>
              <a:buNone/>
            </a:pPr>
            <a:r>
              <a:rPr b="1" i="0" lang="en-US" sz="3200" u="none" cap="none" strike="noStrike">
                <a:solidFill>
                  <a:srgbClr val="3F3F3F"/>
                </a:solidFill>
                <a:latin typeface="Calibri"/>
                <a:ea typeface="Calibri"/>
                <a:cs typeface="Calibri"/>
                <a:sym typeface="Calibri"/>
              </a:rPr>
              <a:t>Schimbări globale și boli</a:t>
            </a:r>
            <a:endParaRPr b="1" i="0" sz="3200" u="none" cap="none" strike="noStrike">
              <a:solidFill>
                <a:srgbClr val="3F3F3F"/>
              </a:solidFill>
              <a:latin typeface="Calibri"/>
              <a:ea typeface="Calibri"/>
              <a:cs typeface="Calibri"/>
              <a:sym typeface="Calibri"/>
            </a:endParaRPr>
          </a:p>
        </p:txBody>
      </p:sp>
      <p:sp>
        <p:nvSpPr>
          <p:cNvPr id="143" name="Google Shape;143;p37"/>
          <p:cNvSpPr txBox="1"/>
          <p:nvPr/>
        </p:nvSpPr>
        <p:spPr>
          <a:xfrm>
            <a:off x="1841828" y="1790624"/>
            <a:ext cx="1028700" cy="554400"/>
          </a:xfrm>
          <a:prstGeom prst="rect">
            <a:avLst/>
          </a:prstGeom>
          <a:noFill/>
          <a:ln>
            <a:noFill/>
          </a:ln>
        </p:spPr>
        <p:txBody>
          <a:bodyPr anchorCtr="0" anchor="b" bIns="91425" lIns="91425" spcFirstLastPara="1" rIns="91425" wrap="square" tIns="91425">
            <a:noAutofit/>
          </a:bodyPr>
          <a:lstStyle/>
          <a:p>
            <a:pPr indent="0" lvl="0" marL="0" marR="0" rtl="0" algn="l">
              <a:lnSpc>
                <a:spcPct val="85000"/>
              </a:lnSpc>
              <a:spcBef>
                <a:spcPts val="0"/>
              </a:spcBef>
              <a:spcAft>
                <a:spcPts val="0"/>
              </a:spcAft>
              <a:buClr>
                <a:srgbClr val="3F3F3F"/>
              </a:buClr>
              <a:buSzPts val="3200"/>
              <a:buFont typeface="Calibri"/>
              <a:buNone/>
            </a:pPr>
            <a:r>
              <a:rPr b="1" i="0" lang="en-US" sz="3200" u="none" cap="none" strike="noStrike">
                <a:solidFill>
                  <a:srgbClr val="3F3F3F"/>
                </a:solidFill>
                <a:latin typeface="Calibri"/>
                <a:ea typeface="Calibri"/>
                <a:cs typeface="Calibri"/>
                <a:sym typeface="Calibri"/>
              </a:rPr>
              <a:t>01</a:t>
            </a:r>
            <a:endParaRPr b="0" i="0" sz="1400" u="none" cap="none" strike="noStrike">
              <a:solidFill>
                <a:srgbClr val="000000"/>
              </a:solidFill>
              <a:latin typeface="Arial"/>
              <a:ea typeface="Arial"/>
              <a:cs typeface="Arial"/>
              <a:sym typeface="Arial"/>
            </a:endParaRPr>
          </a:p>
        </p:txBody>
      </p:sp>
      <p:sp>
        <p:nvSpPr>
          <p:cNvPr id="144" name="Google Shape;144;p37"/>
          <p:cNvSpPr txBox="1"/>
          <p:nvPr/>
        </p:nvSpPr>
        <p:spPr>
          <a:xfrm>
            <a:off x="8807724" y="1790624"/>
            <a:ext cx="1028700" cy="554400"/>
          </a:xfrm>
          <a:prstGeom prst="rect">
            <a:avLst/>
          </a:prstGeom>
          <a:noFill/>
          <a:ln>
            <a:noFill/>
          </a:ln>
        </p:spPr>
        <p:txBody>
          <a:bodyPr anchorCtr="0" anchor="b" bIns="91425" lIns="91425" spcFirstLastPara="1" rIns="91425" wrap="square" tIns="91425">
            <a:noAutofit/>
          </a:bodyPr>
          <a:lstStyle/>
          <a:p>
            <a:pPr indent="0" lvl="0" marL="0" marR="0" rtl="0" algn="r">
              <a:lnSpc>
                <a:spcPct val="85000"/>
              </a:lnSpc>
              <a:spcBef>
                <a:spcPts val="0"/>
              </a:spcBef>
              <a:spcAft>
                <a:spcPts val="0"/>
              </a:spcAft>
              <a:buClr>
                <a:srgbClr val="3F3F3F"/>
              </a:buClr>
              <a:buSzPts val="3200"/>
              <a:buFont typeface="Calibri"/>
              <a:buNone/>
            </a:pPr>
            <a:r>
              <a:rPr b="1" i="0" lang="en-US" sz="3200" u="none" cap="none" strike="noStrike">
                <a:solidFill>
                  <a:srgbClr val="3F3F3F"/>
                </a:solidFill>
                <a:latin typeface="Calibri"/>
                <a:ea typeface="Calibri"/>
                <a:cs typeface="Calibri"/>
                <a:sym typeface="Calibri"/>
              </a:rPr>
              <a:t>03</a:t>
            </a:r>
            <a:endParaRPr b="0" i="0" sz="1400" u="none" cap="none" strike="noStrike">
              <a:solidFill>
                <a:srgbClr val="000000"/>
              </a:solidFill>
              <a:latin typeface="Arial"/>
              <a:ea typeface="Arial"/>
              <a:cs typeface="Arial"/>
              <a:sym typeface="Arial"/>
            </a:endParaRPr>
          </a:p>
        </p:txBody>
      </p:sp>
      <p:sp>
        <p:nvSpPr>
          <p:cNvPr id="145" name="Google Shape;145;p37"/>
          <p:cNvSpPr txBox="1"/>
          <p:nvPr/>
        </p:nvSpPr>
        <p:spPr>
          <a:xfrm>
            <a:off x="1841828" y="3662463"/>
            <a:ext cx="1028700" cy="554400"/>
          </a:xfrm>
          <a:prstGeom prst="rect">
            <a:avLst/>
          </a:prstGeom>
          <a:noFill/>
          <a:ln>
            <a:noFill/>
          </a:ln>
        </p:spPr>
        <p:txBody>
          <a:bodyPr anchorCtr="0" anchor="b" bIns="91425" lIns="91425" spcFirstLastPara="1" rIns="91425" wrap="square" tIns="91425">
            <a:noAutofit/>
          </a:bodyPr>
          <a:lstStyle/>
          <a:p>
            <a:pPr indent="0" lvl="0" marL="0" marR="0" rtl="0" algn="l">
              <a:lnSpc>
                <a:spcPct val="85000"/>
              </a:lnSpc>
              <a:spcBef>
                <a:spcPts val="0"/>
              </a:spcBef>
              <a:spcAft>
                <a:spcPts val="0"/>
              </a:spcAft>
              <a:buClr>
                <a:srgbClr val="3F3F3F"/>
              </a:buClr>
              <a:buSzPts val="3200"/>
              <a:buFont typeface="Calibri"/>
              <a:buNone/>
            </a:pPr>
            <a:r>
              <a:rPr b="1" i="0" lang="en-US" sz="3200" u="none" cap="none" strike="noStrike">
                <a:solidFill>
                  <a:srgbClr val="3F3F3F"/>
                </a:solidFill>
                <a:latin typeface="Calibri"/>
                <a:ea typeface="Calibri"/>
                <a:cs typeface="Calibri"/>
                <a:sym typeface="Calibri"/>
              </a:rPr>
              <a:t>02</a:t>
            </a:r>
            <a:endParaRPr b="0" i="0" sz="1400" u="none" cap="none" strike="noStrike">
              <a:solidFill>
                <a:srgbClr val="000000"/>
              </a:solidFill>
              <a:latin typeface="Arial"/>
              <a:ea typeface="Arial"/>
              <a:cs typeface="Arial"/>
              <a:sym typeface="Arial"/>
            </a:endParaRPr>
          </a:p>
        </p:txBody>
      </p:sp>
      <p:sp>
        <p:nvSpPr>
          <p:cNvPr id="146" name="Google Shape;146;p37"/>
          <p:cNvSpPr txBox="1"/>
          <p:nvPr/>
        </p:nvSpPr>
        <p:spPr>
          <a:xfrm>
            <a:off x="8807724" y="3662463"/>
            <a:ext cx="1028700" cy="554400"/>
          </a:xfrm>
          <a:prstGeom prst="rect">
            <a:avLst/>
          </a:prstGeom>
          <a:noFill/>
          <a:ln>
            <a:noFill/>
          </a:ln>
        </p:spPr>
        <p:txBody>
          <a:bodyPr anchorCtr="0" anchor="b" bIns="91425" lIns="91425" spcFirstLastPara="1" rIns="91425" wrap="square" tIns="91425">
            <a:noAutofit/>
          </a:bodyPr>
          <a:lstStyle/>
          <a:p>
            <a:pPr indent="0" lvl="0" marL="0" marR="0" rtl="0" algn="r">
              <a:lnSpc>
                <a:spcPct val="85000"/>
              </a:lnSpc>
              <a:spcBef>
                <a:spcPts val="0"/>
              </a:spcBef>
              <a:spcAft>
                <a:spcPts val="0"/>
              </a:spcAft>
              <a:buClr>
                <a:srgbClr val="3F3F3F"/>
              </a:buClr>
              <a:buSzPts val="3200"/>
              <a:buFont typeface="Calibri"/>
              <a:buNone/>
            </a:pPr>
            <a:r>
              <a:rPr b="1" i="0" lang="en-US" sz="3200" u="none" cap="none" strike="noStrike">
                <a:solidFill>
                  <a:srgbClr val="3F3F3F"/>
                </a:solidFill>
                <a:latin typeface="Calibri"/>
                <a:ea typeface="Calibri"/>
                <a:cs typeface="Calibri"/>
                <a:sym typeface="Calibri"/>
              </a:rPr>
              <a:t>04</a:t>
            </a:r>
            <a:endParaRPr b="0" i="0" sz="1400" u="none" cap="none" strike="noStrike">
              <a:solidFill>
                <a:srgbClr val="000000"/>
              </a:solidFill>
              <a:latin typeface="Arial"/>
              <a:ea typeface="Arial"/>
              <a:cs typeface="Arial"/>
              <a:sym typeface="Arial"/>
            </a:endParaRPr>
          </a:p>
        </p:txBody>
      </p:sp>
      <p:cxnSp>
        <p:nvCxnSpPr>
          <p:cNvPr id="147" name="Google Shape;147;p37"/>
          <p:cNvCxnSpPr/>
          <p:nvPr/>
        </p:nvCxnSpPr>
        <p:spPr>
          <a:xfrm rot="10800000">
            <a:off x="8198684" y="2318780"/>
            <a:ext cx="1635900" cy="0"/>
          </a:xfrm>
          <a:prstGeom prst="straightConnector1">
            <a:avLst/>
          </a:prstGeom>
          <a:noFill/>
          <a:ln cap="flat" cmpd="sng" w="19050">
            <a:solidFill>
              <a:schemeClr val="dk1"/>
            </a:solidFill>
            <a:prstDash val="solid"/>
            <a:round/>
            <a:headEnd len="sm" w="sm" type="none"/>
            <a:tailEnd len="sm" w="sm" type="none"/>
          </a:ln>
        </p:spPr>
      </p:cxnSp>
      <p:cxnSp>
        <p:nvCxnSpPr>
          <p:cNvPr id="148" name="Google Shape;148;p37"/>
          <p:cNvCxnSpPr/>
          <p:nvPr/>
        </p:nvCxnSpPr>
        <p:spPr>
          <a:xfrm rot="10800000">
            <a:off x="8198684" y="4189175"/>
            <a:ext cx="1635900" cy="0"/>
          </a:xfrm>
          <a:prstGeom prst="straightConnector1">
            <a:avLst/>
          </a:prstGeom>
          <a:noFill/>
          <a:ln cap="flat" cmpd="sng" w="19050">
            <a:solidFill>
              <a:schemeClr val="dk1"/>
            </a:solidFill>
            <a:prstDash val="solid"/>
            <a:round/>
            <a:headEnd len="sm" w="sm" type="none"/>
            <a:tailEnd len="sm" w="sm" type="none"/>
          </a:ln>
        </p:spPr>
      </p:cxnSp>
      <p:cxnSp>
        <p:nvCxnSpPr>
          <p:cNvPr id="149" name="Google Shape;149;p37"/>
          <p:cNvCxnSpPr/>
          <p:nvPr/>
        </p:nvCxnSpPr>
        <p:spPr>
          <a:xfrm flipH="1">
            <a:off x="1844234" y="2309775"/>
            <a:ext cx="1505700" cy="18000"/>
          </a:xfrm>
          <a:prstGeom prst="straightConnector1">
            <a:avLst/>
          </a:prstGeom>
          <a:noFill/>
          <a:ln cap="flat" cmpd="sng" w="19050">
            <a:solidFill>
              <a:schemeClr val="dk1"/>
            </a:solidFill>
            <a:prstDash val="solid"/>
            <a:round/>
            <a:headEnd len="sm" w="sm" type="none"/>
            <a:tailEnd len="sm" w="sm" type="none"/>
          </a:ln>
        </p:spPr>
      </p:cxnSp>
      <p:cxnSp>
        <p:nvCxnSpPr>
          <p:cNvPr id="150" name="Google Shape;150;p37"/>
          <p:cNvCxnSpPr/>
          <p:nvPr/>
        </p:nvCxnSpPr>
        <p:spPr>
          <a:xfrm flipH="1">
            <a:off x="1844224" y="4174465"/>
            <a:ext cx="1026304" cy="14710"/>
          </a:xfrm>
          <a:prstGeom prst="straightConnector1">
            <a:avLst/>
          </a:prstGeom>
          <a:noFill/>
          <a:ln cap="flat" cmpd="sng" w="19050">
            <a:solidFill>
              <a:schemeClr val="dk1"/>
            </a:solidFill>
            <a:prstDash val="solid"/>
            <a:round/>
            <a:headEnd len="sm" w="sm" type="none"/>
            <a:tailEnd len="sm" w="sm" type="none"/>
          </a:ln>
        </p:spPr>
      </p:cxnSp>
      <p:cxnSp>
        <p:nvCxnSpPr>
          <p:cNvPr id="151" name="Google Shape;151;p37"/>
          <p:cNvCxnSpPr/>
          <p:nvPr/>
        </p:nvCxnSpPr>
        <p:spPr>
          <a:xfrm>
            <a:off x="5986384" y="2153020"/>
            <a:ext cx="0" cy="2193300"/>
          </a:xfrm>
          <a:prstGeom prst="straightConnector1">
            <a:avLst/>
          </a:prstGeom>
          <a:noFill/>
          <a:ln cap="flat" cmpd="sng" w="19050">
            <a:solidFill>
              <a:schemeClr val="lt1"/>
            </a:solidFill>
            <a:prstDash val="solid"/>
            <a:round/>
            <a:headEnd len="sm" w="sm" type="none"/>
            <a:tailEnd len="sm" w="sm" type="none"/>
          </a:ln>
        </p:spPr>
      </p:cxnSp>
      <p:cxnSp>
        <p:nvCxnSpPr>
          <p:cNvPr id="152" name="Google Shape;152;p37"/>
          <p:cNvCxnSpPr/>
          <p:nvPr/>
        </p:nvCxnSpPr>
        <p:spPr>
          <a:xfrm>
            <a:off x="5818744" y="2301220"/>
            <a:ext cx="0" cy="2193300"/>
          </a:xfrm>
          <a:prstGeom prst="straightConnector1">
            <a:avLst/>
          </a:prstGeom>
          <a:noFill/>
          <a:ln cap="flat" cmpd="sng" w="19050">
            <a:solidFill>
              <a:schemeClr val="dk1"/>
            </a:solidFill>
            <a:prstDash val="solid"/>
            <a:round/>
            <a:headEnd len="sm" w="sm" type="none"/>
            <a:tailEnd len="sm" w="sm" type="none"/>
          </a:ln>
        </p:spPr>
      </p:cxnSp>
      <p:sp>
        <p:nvSpPr>
          <p:cNvPr id="153" name="Google Shape;153;p37"/>
          <p:cNvSpPr txBox="1"/>
          <p:nvPr/>
        </p:nvSpPr>
        <p:spPr>
          <a:xfrm>
            <a:off x="1741054" y="4611056"/>
            <a:ext cx="3765240" cy="644700"/>
          </a:xfrm>
          <a:prstGeom prst="rect">
            <a:avLst/>
          </a:prstGeom>
          <a:noFill/>
          <a:ln>
            <a:noFill/>
          </a:ln>
        </p:spPr>
        <p:txBody>
          <a:bodyPr anchorCtr="0" anchor="t" bIns="91425" lIns="91425" spcFirstLastPara="1" rIns="91425" wrap="square" tIns="91425">
            <a:noAutofit/>
          </a:bodyPr>
          <a:lstStyle/>
          <a:p>
            <a:pPr indent="0" lvl="0" marL="0" marR="0" rtl="0" algn="r">
              <a:lnSpc>
                <a:spcPct val="90000"/>
              </a:lnSpc>
              <a:spcBef>
                <a:spcPts val="0"/>
              </a:spcBef>
              <a:spcAft>
                <a:spcPts val="0"/>
              </a:spcAft>
              <a:buNone/>
            </a:pPr>
            <a:r>
              <a:rPr b="0" i="0" lang="en-US" sz="2000" u="none" cap="none" strike="noStrike">
                <a:solidFill>
                  <a:srgbClr val="3F762A"/>
                </a:solidFill>
                <a:latin typeface="Calibri"/>
                <a:ea typeface="Calibri"/>
                <a:cs typeface="Calibri"/>
                <a:sym typeface="Calibri"/>
              </a:rPr>
              <a:t>Pandemii, epidemii și boli infecțioase</a:t>
            </a:r>
            <a:endParaRPr b="0" i="0" sz="2000" u="none" cap="none" strike="noStrike">
              <a:solidFill>
                <a:srgbClr val="FFFF00"/>
              </a:solidFill>
              <a:latin typeface="Calibri"/>
              <a:ea typeface="Calibri"/>
              <a:cs typeface="Calibri"/>
              <a:sym typeface="Calibri"/>
            </a:endParaRPr>
          </a:p>
        </p:txBody>
      </p:sp>
      <p:sp>
        <p:nvSpPr>
          <p:cNvPr id="154" name="Google Shape;154;p37"/>
          <p:cNvSpPr txBox="1"/>
          <p:nvPr/>
        </p:nvSpPr>
        <p:spPr>
          <a:xfrm>
            <a:off x="6198059" y="4494520"/>
            <a:ext cx="1917900" cy="6447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1600"/>
              </a:spcAft>
              <a:buNone/>
            </a:pPr>
            <a:r>
              <a:rPr b="0" i="0" lang="en-US" sz="2000" u="none" cap="none" strike="noStrike">
                <a:solidFill>
                  <a:srgbClr val="3F762A"/>
                </a:solidFill>
                <a:latin typeface="Calibri"/>
                <a:ea typeface="Calibri"/>
                <a:cs typeface="Calibri"/>
                <a:sym typeface="Calibri"/>
              </a:rPr>
              <a:t>Formulare-Quiz</a:t>
            </a:r>
            <a:endParaRPr b="0" i="0" sz="2000" u="none" cap="none" strike="noStrike">
              <a:solidFill>
                <a:srgbClr val="3F762A"/>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cxnSp>
        <p:nvCxnSpPr>
          <p:cNvPr id="378" name="Google Shape;378;p49"/>
          <p:cNvCxnSpPr/>
          <p:nvPr/>
        </p:nvCxnSpPr>
        <p:spPr>
          <a:xfrm>
            <a:off x="443581" y="996696"/>
            <a:ext cx="6231539" cy="0"/>
          </a:xfrm>
          <a:prstGeom prst="straightConnector1">
            <a:avLst/>
          </a:prstGeom>
          <a:noFill/>
          <a:ln cap="flat" cmpd="sng" w="19050">
            <a:solidFill>
              <a:srgbClr val="509C34"/>
            </a:solidFill>
            <a:prstDash val="solid"/>
            <a:round/>
            <a:headEnd len="sm" w="sm" type="none"/>
            <a:tailEnd len="sm" w="sm" type="none"/>
          </a:ln>
        </p:spPr>
      </p:cxnSp>
      <p:sp>
        <p:nvSpPr>
          <p:cNvPr id="379" name="Google Shape;379;p49"/>
          <p:cNvSpPr/>
          <p:nvPr/>
        </p:nvSpPr>
        <p:spPr>
          <a:xfrm>
            <a:off x="1495044" y="2039142"/>
            <a:ext cx="4613148" cy="2743200"/>
          </a:xfrm>
          <a:prstGeom prst="rect">
            <a:avLst/>
          </a:prstGeom>
          <a:solidFill>
            <a:srgbClr val="D1E7A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80" name="Google Shape;380;p49"/>
          <p:cNvSpPr txBox="1"/>
          <p:nvPr>
            <p:ph idx="1" type="body"/>
          </p:nvPr>
        </p:nvSpPr>
        <p:spPr>
          <a:xfrm>
            <a:off x="1097280" y="1241778"/>
            <a:ext cx="10058400" cy="4627316"/>
          </a:xfrm>
          <a:prstGeom prst="rect">
            <a:avLst/>
          </a:prstGeom>
          <a:noFill/>
          <a:ln>
            <a:noFill/>
          </a:ln>
        </p:spPr>
        <p:txBody>
          <a:bodyPr anchorCtr="0" anchor="t" bIns="45700" lIns="0" spcFirstLastPara="1" rIns="0" wrap="square" tIns="45700">
            <a:normAutofit/>
          </a:bodyPr>
          <a:lstStyle/>
          <a:p>
            <a:pPr indent="0" lvl="0" marL="91440" rtl="0" algn="l">
              <a:lnSpc>
                <a:spcPct val="90000"/>
              </a:lnSpc>
              <a:spcBef>
                <a:spcPts val="1400"/>
              </a:spcBef>
              <a:spcAft>
                <a:spcPts val="0"/>
              </a:spcAft>
              <a:buSzPts val="2000"/>
              <a:buNone/>
            </a:pPr>
            <a:r>
              <a:t/>
            </a:r>
            <a:endParaRPr b="1">
              <a:solidFill>
                <a:srgbClr val="2A4F1C"/>
              </a:solidFill>
            </a:endParaRPr>
          </a:p>
          <a:p>
            <a:pPr indent="0" lvl="0" marL="91440" rtl="0" algn="l">
              <a:lnSpc>
                <a:spcPct val="90000"/>
              </a:lnSpc>
              <a:spcBef>
                <a:spcPts val="1400"/>
              </a:spcBef>
              <a:spcAft>
                <a:spcPts val="0"/>
              </a:spcAft>
              <a:buSzPts val="2000"/>
              <a:buNone/>
            </a:pPr>
            <a:r>
              <a:t/>
            </a:r>
            <a:endParaRPr b="1">
              <a:solidFill>
                <a:schemeClr val="accent1"/>
              </a:solidFill>
            </a:endParaRPr>
          </a:p>
        </p:txBody>
      </p:sp>
      <p:sp>
        <p:nvSpPr>
          <p:cNvPr id="381" name="Google Shape;381;p49"/>
          <p:cNvSpPr/>
          <p:nvPr/>
        </p:nvSpPr>
        <p:spPr>
          <a:xfrm>
            <a:off x="-1027289" y="2427112"/>
            <a:ext cx="2054577" cy="1715911"/>
          </a:xfrm>
          <a:prstGeom prst="pie">
            <a:avLst>
              <a:gd fmla="val 16207059" name="adj1"/>
              <a:gd fmla="val 5375502" name="adj2"/>
            </a:avLst>
          </a:prstGeom>
          <a:solidFill>
            <a:schemeClr val="accent1"/>
          </a:solidFill>
          <a:ln cap="flat" cmpd="sng" w="15875">
            <a:solidFill>
              <a:srgbClr val="3D732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82" name="Google Shape;382;p49"/>
          <p:cNvSpPr txBox="1"/>
          <p:nvPr/>
        </p:nvSpPr>
        <p:spPr>
          <a:xfrm>
            <a:off x="0" y="3033400"/>
            <a:ext cx="1027288" cy="503333"/>
          </a:xfrm>
          <a:prstGeom prst="rect">
            <a:avLst/>
          </a:prstGeom>
          <a:noFill/>
          <a:ln>
            <a:noFill/>
          </a:ln>
        </p:spPr>
        <p:txBody>
          <a:bodyPr anchorCtr="0" anchor="t" bIns="91425" lIns="91425" spcFirstLastPara="1" rIns="91425" wrap="square" tIns="91425">
            <a:normAutofit fontScale="62500" lnSpcReduction="20000"/>
          </a:bodyPr>
          <a:lstStyle/>
          <a:p>
            <a:pPr indent="0" lvl="0" marL="0" marR="0" rtl="0" algn="l">
              <a:lnSpc>
                <a:spcPct val="100000"/>
              </a:lnSpc>
              <a:spcBef>
                <a:spcPts val="0"/>
              </a:spcBef>
              <a:spcAft>
                <a:spcPts val="0"/>
              </a:spcAft>
              <a:buNone/>
            </a:pPr>
            <a:r>
              <a:rPr b="1" i="0" lang="en-US" sz="2800" u="none" cap="none" strike="noStrike">
                <a:solidFill>
                  <a:schemeClr val="lt1"/>
                </a:solidFill>
                <a:latin typeface="Arial"/>
                <a:ea typeface="Arial"/>
                <a:cs typeface="Arial"/>
                <a:sym typeface="Arial"/>
              </a:rPr>
              <a:t>Sarcină</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ct val="100000"/>
              <a:buFont typeface="Arial"/>
              <a:buNone/>
            </a:pPr>
            <a:r>
              <a:t/>
            </a:r>
            <a:endParaRPr b="0" i="0" sz="1400" u="none" cap="none" strike="noStrike">
              <a:solidFill>
                <a:srgbClr val="000000"/>
              </a:solidFill>
              <a:latin typeface="Arial"/>
              <a:ea typeface="Arial"/>
              <a:cs typeface="Arial"/>
              <a:sym typeface="Arial"/>
            </a:endParaRPr>
          </a:p>
        </p:txBody>
      </p:sp>
      <p:sp>
        <p:nvSpPr>
          <p:cNvPr id="383" name="Google Shape;383;p49"/>
          <p:cNvSpPr txBox="1"/>
          <p:nvPr/>
        </p:nvSpPr>
        <p:spPr>
          <a:xfrm>
            <a:off x="1623157" y="4818858"/>
            <a:ext cx="4613148" cy="286232"/>
          </a:xfrm>
          <a:prstGeom prst="rect">
            <a:avLst/>
          </a:prstGeom>
          <a:noFill/>
          <a:ln>
            <a:noFill/>
          </a:ln>
        </p:spPr>
        <p:txBody>
          <a:bodyPr anchorCtr="0" anchor="t" bIns="45700" lIns="91425" spcFirstLastPara="1" rIns="91425" wrap="square" tIns="45700">
            <a:spAutoFit/>
          </a:bodyPr>
          <a:lstStyle/>
          <a:p>
            <a:pPr indent="-91440" lvl="0" marL="91440" marR="0" rtl="0" algn="l">
              <a:lnSpc>
                <a:spcPct val="90000"/>
              </a:lnSpc>
              <a:spcBef>
                <a:spcPts val="0"/>
              </a:spcBef>
              <a:spcAft>
                <a:spcPts val="0"/>
              </a:spcAft>
              <a:buClr>
                <a:srgbClr val="000000"/>
              </a:buClr>
              <a:buSzPts val="2000"/>
              <a:buFont typeface="Arial"/>
              <a:buChar char=" "/>
            </a:pPr>
            <a:r>
              <a:rPr b="1" i="0" lang="en-US" sz="1400" u="sng" cap="none" strike="noStrike">
                <a:solidFill>
                  <a:schemeClr val="accent1"/>
                </a:solidFill>
                <a:latin typeface="Arial"/>
                <a:ea typeface="Arial"/>
                <a:cs typeface="Arial"/>
                <a:sym typeface="Arial"/>
              </a:rPr>
              <a:t>https://www.youtube.com/watch?v=6V_0JaE2Gz0</a:t>
            </a:r>
            <a:endParaRPr b="1" i="0" sz="1400" u="none" cap="none" strike="noStrike">
              <a:solidFill>
                <a:schemeClr val="accent1"/>
              </a:solidFill>
              <a:latin typeface="Arial"/>
              <a:ea typeface="Arial"/>
              <a:cs typeface="Arial"/>
              <a:sym typeface="Arial"/>
            </a:endParaRPr>
          </a:p>
        </p:txBody>
      </p:sp>
      <p:sp>
        <p:nvSpPr>
          <p:cNvPr id="384" name="Google Shape;384;p49"/>
          <p:cNvSpPr txBox="1"/>
          <p:nvPr/>
        </p:nvSpPr>
        <p:spPr>
          <a:xfrm>
            <a:off x="6505956" y="2644170"/>
            <a:ext cx="5536692" cy="1938952"/>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rgbClr val="000000"/>
              </a:buClr>
              <a:buSzPts val="2400"/>
              <a:buFont typeface="Noto Sans Symbols"/>
              <a:buChar char="✔"/>
            </a:pPr>
            <a:r>
              <a:rPr b="0" i="0" lang="en-US" sz="2400" u="none" cap="none" strike="noStrike">
                <a:solidFill>
                  <a:srgbClr val="3F762A"/>
                </a:solidFill>
                <a:latin typeface="Arial"/>
                <a:ea typeface="Arial"/>
                <a:cs typeface="Arial"/>
                <a:sym typeface="Arial"/>
              </a:rPr>
              <a:t>Vă rugăm să urmăriți videoclipul</a:t>
            </a:r>
            <a:endParaRPr/>
          </a:p>
          <a:p>
            <a:pPr indent="-342900" lvl="0" marL="342900" marR="0" rtl="0" algn="l">
              <a:lnSpc>
                <a:spcPct val="100000"/>
              </a:lnSpc>
              <a:spcBef>
                <a:spcPts val="0"/>
              </a:spcBef>
              <a:spcAft>
                <a:spcPts val="0"/>
              </a:spcAft>
              <a:buClr>
                <a:srgbClr val="000000"/>
              </a:buClr>
              <a:buSzPts val="2400"/>
              <a:buFont typeface="Noto Sans Symbols"/>
              <a:buChar char="✔"/>
            </a:pPr>
            <a:r>
              <a:rPr b="0" i="0" lang="en-US" sz="2400" u="none" cap="none" strike="noStrike">
                <a:solidFill>
                  <a:srgbClr val="3F762A"/>
                </a:solidFill>
                <a:latin typeface="Arial"/>
                <a:ea typeface="Arial"/>
                <a:cs typeface="Arial"/>
                <a:sym typeface="Arial"/>
              </a:rPr>
              <a:t>Ia notițe despre faptele importante</a:t>
            </a:r>
            <a:endParaRPr/>
          </a:p>
          <a:p>
            <a:pPr indent="-190500" lvl="0" marL="342900" marR="0" rtl="0" algn="l">
              <a:lnSpc>
                <a:spcPct val="100000"/>
              </a:lnSpc>
              <a:spcBef>
                <a:spcPts val="0"/>
              </a:spcBef>
              <a:spcAft>
                <a:spcPts val="0"/>
              </a:spcAft>
              <a:buClr>
                <a:srgbClr val="000000"/>
              </a:buClr>
              <a:buSzPts val="2400"/>
              <a:buFont typeface="Noto Sans Symbols"/>
              <a:buNone/>
            </a:pPr>
            <a:r>
              <a:t/>
            </a:r>
            <a:endParaRPr b="0" i="0" sz="2400" u="none" cap="none" strike="noStrike">
              <a:solidFill>
                <a:srgbClr val="3F762A"/>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2400"/>
              <a:buFont typeface="Noto Sans Symbols"/>
              <a:buChar char="✔"/>
            </a:pPr>
            <a:r>
              <a:rPr b="1" i="0" lang="en-US" sz="2400" u="none" cap="none" strike="noStrike">
                <a:solidFill>
                  <a:srgbClr val="3F762A"/>
                </a:solidFill>
                <a:latin typeface="Arial"/>
                <a:ea typeface="Arial"/>
                <a:cs typeface="Arial"/>
                <a:sym typeface="Arial"/>
              </a:rPr>
              <a:t>Care sunt corelațiile dintre schimbările climatice și sănătate?</a:t>
            </a:r>
            <a:endParaRPr b="1" i="0" sz="2400" u="none" cap="none" strike="noStrike">
              <a:solidFill>
                <a:srgbClr val="000000"/>
              </a:solidFill>
              <a:latin typeface="Arial"/>
              <a:ea typeface="Arial"/>
              <a:cs typeface="Arial"/>
              <a:sym typeface="Arial"/>
            </a:endParaRPr>
          </a:p>
        </p:txBody>
      </p:sp>
      <p:sp>
        <p:nvSpPr>
          <p:cNvPr id="385" name="Google Shape;385;p49"/>
          <p:cNvSpPr txBox="1"/>
          <p:nvPr/>
        </p:nvSpPr>
        <p:spPr>
          <a:xfrm>
            <a:off x="802735" y="438011"/>
            <a:ext cx="5872385" cy="156962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1" i="0" lang="en-US" sz="3200" u="none" cap="none" strike="noStrike">
                <a:solidFill>
                  <a:srgbClr val="3F762A"/>
                </a:solidFill>
                <a:latin typeface="Arial"/>
                <a:ea typeface="Arial"/>
                <a:cs typeface="Arial"/>
                <a:sym typeface="Arial"/>
              </a:rPr>
              <a:t>Lectura:</a:t>
            </a:r>
            <a:endParaRPr/>
          </a:p>
          <a:p>
            <a:pPr indent="0" lvl="0" marL="0" marR="0" rtl="0" algn="r">
              <a:lnSpc>
                <a:spcPct val="100000"/>
              </a:lnSpc>
              <a:spcBef>
                <a:spcPts val="0"/>
              </a:spcBef>
              <a:spcAft>
                <a:spcPts val="0"/>
              </a:spcAft>
              <a:buNone/>
            </a:pPr>
            <a:r>
              <a:rPr b="1" i="0" lang="en-US" sz="3200" u="none" cap="none" strike="noStrike">
                <a:solidFill>
                  <a:srgbClr val="3F762A"/>
                </a:solidFill>
                <a:latin typeface="Arial"/>
                <a:ea typeface="Arial"/>
                <a:cs typeface="Arial"/>
                <a:sym typeface="Arial"/>
              </a:rPr>
              <a:t>Schimbările climatice și sănătatea</a:t>
            </a:r>
            <a:endParaRPr b="1" i="0" sz="3200" u="none" cap="none" strike="noStrike">
              <a:solidFill>
                <a:srgbClr val="3F762A"/>
              </a:solidFill>
              <a:latin typeface="Arial"/>
              <a:ea typeface="Arial"/>
              <a:cs typeface="Arial"/>
              <a:sym typeface="Arial"/>
            </a:endParaRPr>
          </a:p>
        </p:txBody>
      </p:sp>
      <p:pic>
        <p:nvPicPr>
          <p:cNvPr id="386" name="Google Shape;386;p49" title="CDC Grand Rounds: Climate Change and Health – From Science to Practice"/>
          <p:cNvPicPr preferRelativeResize="0"/>
          <p:nvPr/>
        </p:nvPicPr>
        <p:blipFill rotWithShape="1">
          <a:blip r:embed="rId3">
            <a:alphaModFix/>
          </a:blip>
          <a:srcRect b="0" l="0" r="0" t="0"/>
          <a:stretch/>
        </p:blipFill>
        <p:spPr>
          <a:xfrm>
            <a:off x="1569784" y="2176318"/>
            <a:ext cx="4463667" cy="2520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1"/>
                                        </p:tgtEl>
                                        <p:attrNameLst>
                                          <p:attrName>style.visibility</p:attrName>
                                        </p:attrNameLst>
                                      </p:cBhvr>
                                      <p:to>
                                        <p:strVal val="visible"/>
                                      </p:to>
                                    </p:set>
                                    <p:animEffect filter="fade" transition="in">
                                      <p:cBhvr>
                                        <p:cTn dur="1"/>
                                        <p:tgtEl>
                                          <p:spTgt spid="38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sp>
        <p:nvSpPr>
          <p:cNvPr id="391" name="Google Shape;391;p54"/>
          <p:cNvSpPr txBox="1"/>
          <p:nvPr>
            <p:ph type="ctrTitle"/>
          </p:nvPr>
        </p:nvSpPr>
        <p:spPr>
          <a:xfrm>
            <a:off x="1097280" y="3020290"/>
            <a:ext cx="10058400" cy="1304821"/>
          </a:xfrm>
          <a:prstGeom prst="rect">
            <a:avLst/>
          </a:prstGeom>
          <a:noFill/>
          <a:ln>
            <a:noFill/>
          </a:ln>
        </p:spPr>
        <p:txBody>
          <a:bodyPr anchorCtr="0" anchor="b" bIns="121900" lIns="121900" spcFirstLastPara="1" rIns="121900" wrap="square" tIns="121900">
            <a:noAutofit/>
          </a:bodyPr>
          <a:lstStyle/>
          <a:p>
            <a:pPr indent="0" lvl="0" marL="0" rtl="0" algn="l">
              <a:lnSpc>
                <a:spcPct val="85000"/>
              </a:lnSpc>
              <a:spcBef>
                <a:spcPts val="0"/>
              </a:spcBef>
              <a:spcAft>
                <a:spcPts val="0"/>
              </a:spcAft>
              <a:buClr>
                <a:srgbClr val="3F762A"/>
              </a:buClr>
              <a:buSzPts val="4800"/>
              <a:buNone/>
            </a:pPr>
            <a:br>
              <a:rPr lang="en-US" sz="5400">
                <a:solidFill>
                  <a:srgbClr val="FFFF00"/>
                </a:solidFill>
              </a:rPr>
            </a:br>
            <a:r>
              <a:rPr lang="en-US" sz="5400">
                <a:solidFill>
                  <a:srgbClr val="3F762A"/>
                </a:solidFill>
              </a:rPr>
              <a:t>Verificare personală</a:t>
            </a:r>
            <a:endParaRPr b="1" sz="5400">
              <a:solidFill>
                <a:srgbClr val="3F762A"/>
              </a:solidFill>
            </a:endParaRPr>
          </a:p>
        </p:txBody>
      </p:sp>
      <p:cxnSp>
        <p:nvCxnSpPr>
          <p:cNvPr id="392" name="Google Shape;392;p54"/>
          <p:cNvCxnSpPr/>
          <p:nvPr/>
        </p:nvCxnSpPr>
        <p:spPr>
          <a:xfrm>
            <a:off x="960000" y="558533"/>
            <a:ext cx="0" cy="1162800"/>
          </a:xfrm>
          <a:prstGeom prst="straightConnector1">
            <a:avLst/>
          </a:prstGeom>
          <a:noFill/>
          <a:ln cap="flat" cmpd="sng" w="19050">
            <a:solidFill>
              <a:schemeClr val="lt1"/>
            </a:solidFill>
            <a:prstDash val="solid"/>
            <a:round/>
            <a:headEnd len="sm" w="sm" type="none"/>
            <a:tailEnd len="sm" w="sm" type="none"/>
          </a:ln>
        </p:spPr>
      </p:cxnSp>
      <p:pic>
        <p:nvPicPr>
          <p:cNvPr id="393" name="Google Shape;393;p54"/>
          <p:cNvPicPr preferRelativeResize="0"/>
          <p:nvPr/>
        </p:nvPicPr>
        <p:blipFill rotWithShape="1">
          <a:blip r:embed="rId3">
            <a:alphaModFix/>
          </a:blip>
          <a:srcRect b="0" l="0" r="0" t="0"/>
          <a:stretch/>
        </p:blipFill>
        <p:spPr>
          <a:xfrm>
            <a:off x="10963124" y="176911"/>
            <a:ext cx="1064381" cy="163551"/>
          </a:xfrm>
          <a:prstGeom prst="rect">
            <a:avLst/>
          </a:prstGeom>
          <a:noFill/>
          <a:ln>
            <a:noFill/>
          </a:ln>
        </p:spPr>
      </p:pic>
      <p:sp>
        <p:nvSpPr>
          <p:cNvPr id="394" name="Google Shape;394;p54"/>
          <p:cNvSpPr txBox="1"/>
          <p:nvPr/>
        </p:nvSpPr>
        <p:spPr>
          <a:xfrm>
            <a:off x="1097280" y="585533"/>
            <a:ext cx="1028700" cy="554400"/>
          </a:xfrm>
          <a:prstGeom prst="rect">
            <a:avLst/>
          </a:prstGeom>
          <a:noFill/>
          <a:ln>
            <a:noFill/>
          </a:ln>
        </p:spPr>
        <p:txBody>
          <a:bodyPr anchorCtr="0" anchor="b" bIns="91425" lIns="91425" spcFirstLastPara="1" rIns="91425" wrap="square" tIns="91425">
            <a:noAutofit/>
          </a:bodyPr>
          <a:lstStyle/>
          <a:p>
            <a:pPr indent="0" lvl="0" marL="0" marR="0" rtl="0" algn="l">
              <a:lnSpc>
                <a:spcPct val="85000"/>
              </a:lnSpc>
              <a:spcBef>
                <a:spcPts val="0"/>
              </a:spcBef>
              <a:spcAft>
                <a:spcPts val="0"/>
              </a:spcAft>
              <a:buClr>
                <a:srgbClr val="3F3F3F"/>
              </a:buClr>
              <a:buSzPts val="3200"/>
              <a:buFont typeface="Calibri"/>
              <a:buNone/>
            </a:pPr>
            <a:r>
              <a:rPr b="1" i="0" lang="en-US" sz="3200" u="none" cap="none" strike="noStrike">
                <a:solidFill>
                  <a:srgbClr val="3F3F3F"/>
                </a:solidFill>
                <a:latin typeface="Calibri"/>
                <a:ea typeface="Calibri"/>
                <a:cs typeface="Calibri"/>
                <a:sym typeface="Calibri"/>
              </a:rPr>
              <a:t>04</a:t>
            </a:r>
            <a:endParaRPr b="0" i="0" sz="1400" u="none" cap="none" strike="noStrike">
              <a:solidFill>
                <a:srgbClr val="000000"/>
              </a:solidFill>
              <a:latin typeface="Arial"/>
              <a:ea typeface="Arial"/>
              <a:cs typeface="Arial"/>
              <a:sym typeface="Arial"/>
            </a:endParaRPr>
          </a:p>
        </p:txBody>
      </p:sp>
      <p:sp>
        <p:nvSpPr>
          <p:cNvPr id="395" name="Google Shape;395;p54"/>
          <p:cNvSpPr txBox="1"/>
          <p:nvPr/>
        </p:nvSpPr>
        <p:spPr>
          <a:xfrm>
            <a:off x="1097280" y="4621497"/>
            <a:ext cx="9865844" cy="495753"/>
          </a:xfrm>
          <a:prstGeom prst="rect">
            <a:avLst/>
          </a:prstGeom>
          <a:noFill/>
          <a:ln>
            <a:noFill/>
          </a:ln>
        </p:spPr>
        <p:txBody>
          <a:bodyPr anchorCtr="0" anchor="b" bIns="45700" lIns="91425" spcFirstLastPara="1" rIns="91425" wrap="square" tIns="45700">
            <a:normAutofit fontScale="85000" lnSpcReduction="10000"/>
          </a:bodyPr>
          <a:lstStyle/>
          <a:p>
            <a:pPr indent="0" lvl="0" marL="0" marR="0" rtl="0" algn="l">
              <a:lnSpc>
                <a:spcPct val="85000"/>
              </a:lnSpc>
              <a:spcBef>
                <a:spcPts val="0"/>
              </a:spcBef>
              <a:spcAft>
                <a:spcPts val="0"/>
              </a:spcAft>
              <a:buNone/>
            </a:pPr>
            <a:r>
              <a:rPr b="1" i="0" lang="en-US" sz="2400" u="none" cap="none" strike="noStrike">
                <a:solidFill>
                  <a:srgbClr val="595959"/>
                </a:solidFill>
                <a:latin typeface="Calibri"/>
                <a:ea typeface="Calibri"/>
                <a:cs typeface="Calibri"/>
                <a:sym typeface="Calibri"/>
              </a:rPr>
              <a:t>Impactul schimbărilor globale asupra sănătății umane, bolilor infecțioase și epidemice</a:t>
            </a:r>
            <a:endParaRPr b="1" i="0" sz="2400" u="none" cap="none" strike="noStrike">
              <a:solidFill>
                <a:srgbClr val="262626"/>
              </a:solidFill>
              <a:latin typeface="Calibri"/>
              <a:ea typeface="Calibri"/>
              <a:cs typeface="Calibri"/>
              <a:sym typeface="Calibri"/>
            </a:endParaRPr>
          </a:p>
        </p:txBody>
      </p:sp>
      <p:pic>
        <p:nvPicPr>
          <p:cNvPr descr="Ein Bild, das Grafiken, Grafikdesign, Symbol, Screenshot enthält.&#10;&#10;Automatisch generierte Beschreibung" id="396" name="Google Shape;396;p54"/>
          <p:cNvPicPr preferRelativeResize="0"/>
          <p:nvPr/>
        </p:nvPicPr>
        <p:blipFill rotWithShape="1">
          <a:blip r:embed="rId4">
            <a:alphaModFix/>
          </a:blip>
          <a:srcRect b="17867" l="12884" r="17303" t="13467"/>
          <a:stretch/>
        </p:blipFill>
        <p:spPr>
          <a:xfrm>
            <a:off x="7200201" y="1720616"/>
            <a:ext cx="3762924" cy="2590783"/>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cxnSp>
        <p:nvCxnSpPr>
          <p:cNvPr id="401" name="Google Shape;401;p56"/>
          <p:cNvCxnSpPr/>
          <p:nvPr/>
        </p:nvCxnSpPr>
        <p:spPr>
          <a:xfrm>
            <a:off x="5665908" y="2143743"/>
            <a:ext cx="0" cy="2193300"/>
          </a:xfrm>
          <a:prstGeom prst="straightConnector1">
            <a:avLst/>
          </a:prstGeom>
          <a:noFill/>
          <a:ln cap="flat" cmpd="sng" w="19050">
            <a:solidFill>
              <a:schemeClr val="lt1"/>
            </a:solidFill>
            <a:prstDash val="solid"/>
            <a:round/>
            <a:headEnd len="sm" w="sm" type="none"/>
            <a:tailEnd len="sm" w="sm" type="none"/>
          </a:ln>
        </p:spPr>
      </p:cxnSp>
      <p:sp>
        <p:nvSpPr>
          <p:cNvPr id="402" name="Google Shape;402;p56"/>
          <p:cNvSpPr/>
          <p:nvPr/>
        </p:nvSpPr>
        <p:spPr>
          <a:xfrm>
            <a:off x="-1027289" y="2427112"/>
            <a:ext cx="2202946" cy="1715911"/>
          </a:xfrm>
          <a:prstGeom prst="pie">
            <a:avLst>
              <a:gd fmla="val 16207059" name="adj1"/>
              <a:gd fmla="val 5375502" name="adj2"/>
            </a:avLst>
          </a:prstGeom>
          <a:solidFill>
            <a:schemeClr val="accent1"/>
          </a:solidFill>
          <a:ln cap="flat" cmpd="sng" w="15875">
            <a:solidFill>
              <a:srgbClr val="3D732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03" name="Google Shape;403;p56"/>
          <p:cNvSpPr txBox="1"/>
          <p:nvPr/>
        </p:nvSpPr>
        <p:spPr>
          <a:xfrm>
            <a:off x="-1" y="2915844"/>
            <a:ext cx="1175658" cy="70784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2000" u="none" cap="none" strike="noStrike">
                <a:solidFill>
                  <a:schemeClr val="lt1"/>
                </a:solidFill>
                <a:latin typeface="Arial"/>
                <a:ea typeface="Arial"/>
                <a:cs typeface="Arial"/>
                <a:sym typeface="Arial"/>
              </a:rPr>
              <a:t>De sine</a:t>
            </a:r>
            <a:endParaRPr/>
          </a:p>
          <a:p>
            <a:pPr indent="0" lvl="0" marL="0" marR="0" rtl="0" algn="ctr">
              <a:lnSpc>
                <a:spcPct val="100000"/>
              </a:lnSpc>
              <a:spcBef>
                <a:spcPts val="0"/>
              </a:spcBef>
              <a:spcAft>
                <a:spcPts val="0"/>
              </a:spcAft>
              <a:buNone/>
            </a:pPr>
            <a:r>
              <a:rPr b="1" i="0" lang="en-US" sz="2000" u="none" cap="none" strike="noStrike">
                <a:solidFill>
                  <a:schemeClr val="lt1"/>
                </a:solidFill>
                <a:latin typeface="Arial"/>
                <a:ea typeface="Arial"/>
                <a:cs typeface="Arial"/>
                <a:sym typeface="Arial"/>
              </a:rPr>
              <a:t>Verifica</a:t>
            </a:r>
            <a:endParaRPr b="0" i="0" sz="1050" u="none" cap="none" strike="noStrike">
              <a:solidFill>
                <a:srgbClr val="000000"/>
              </a:solidFill>
              <a:latin typeface="Arial"/>
              <a:ea typeface="Arial"/>
              <a:cs typeface="Arial"/>
              <a:sym typeface="Arial"/>
            </a:endParaRPr>
          </a:p>
        </p:txBody>
      </p:sp>
      <p:sp>
        <p:nvSpPr>
          <p:cNvPr id="404" name="Google Shape;404;p56"/>
          <p:cNvSpPr txBox="1"/>
          <p:nvPr/>
        </p:nvSpPr>
        <p:spPr>
          <a:xfrm>
            <a:off x="2583205" y="1465407"/>
            <a:ext cx="7258883" cy="304694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400" u="none" cap="none" strike="noStrike">
                <a:solidFill>
                  <a:srgbClr val="0D0D0D"/>
                </a:solidFill>
                <a:latin typeface="Arial"/>
                <a:ea typeface="Arial"/>
                <a:cs typeface="Arial"/>
                <a:sym typeface="Arial"/>
              </a:rPr>
              <a:t>Care sunt factorii principali ai scăderii mortalității și morbidității în ultimele decenii?</a:t>
            </a:r>
            <a:endParaRPr/>
          </a:p>
          <a:p>
            <a:pPr indent="0" lvl="0" marL="0" marR="0" rtl="0" algn="l">
              <a:lnSpc>
                <a:spcPct val="100000"/>
              </a:lnSpc>
              <a:spcBef>
                <a:spcPts val="0"/>
              </a:spcBef>
              <a:spcAft>
                <a:spcPts val="0"/>
              </a:spcAft>
              <a:buNone/>
            </a:pPr>
            <a:r>
              <a:t/>
            </a:r>
            <a:endParaRPr b="1" i="0" sz="2400" u="none" cap="none" strike="noStrike">
              <a:solidFill>
                <a:srgbClr val="0D0D0D"/>
              </a:solidFill>
              <a:latin typeface="Arial"/>
              <a:ea typeface="Arial"/>
              <a:cs typeface="Arial"/>
              <a:sym typeface="Arial"/>
            </a:endParaRPr>
          </a:p>
          <a:p>
            <a:pPr indent="-457200" lvl="0" marL="457200" marR="0" rtl="0" algn="l">
              <a:lnSpc>
                <a:spcPct val="100000"/>
              </a:lnSpc>
              <a:spcBef>
                <a:spcPts val="0"/>
              </a:spcBef>
              <a:spcAft>
                <a:spcPts val="0"/>
              </a:spcAft>
              <a:buClr>
                <a:srgbClr val="000000"/>
              </a:buClr>
              <a:buSzPts val="2400"/>
              <a:buFont typeface="Arial"/>
              <a:buAutoNum type="alphaLcParenR"/>
            </a:pPr>
            <a:r>
              <a:rPr b="0" i="0" lang="en-US" sz="2400" u="none" cap="none" strike="noStrike">
                <a:solidFill>
                  <a:srgbClr val="0D0D0D"/>
                </a:solidFill>
                <a:latin typeface="Arial"/>
                <a:ea typeface="Arial"/>
                <a:cs typeface="Arial"/>
                <a:sym typeface="Arial"/>
              </a:rPr>
              <a:t>Niveluri crescute de poluare a aerului</a:t>
            </a:r>
            <a:endParaRPr/>
          </a:p>
          <a:p>
            <a:pPr indent="-457200" lvl="0" marL="457200" marR="0" rtl="0" algn="l">
              <a:lnSpc>
                <a:spcPct val="100000"/>
              </a:lnSpc>
              <a:spcBef>
                <a:spcPts val="0"/>
              </a:spcBef>
              <a:spcAft>
                <a:spcPts val="0"/>
              </a:spcAft>
              <a:buClr>
                <a:srgbClr val="000000"/>
              </a:buClr>
              <a:buSzPts val="2400"/>
              <a:buFont typeface="Arial"/>
              <a:buAutoNum type="alphaLcParenR"/>
            </a:pPr>
            <a:r>
              <a:rPr b="0" i="0" lang="en-US" sz="2400" u="none" cap="none" strike="noStrike">
                <a:solidFill>
                  <a:srgbClr val="0D0D0D"/>
                </a:solidFill>
                <a:latin typeface="Arial"/>
                <a:ea typeface="Arial"/>
                <a:cs typeface="Arial"/>
                <a:sym typeface="Arial"/>
              </a:rPr>
              <a:t>Acces mai mare la îngrijire, inclusiv tratamente și vaccinuri</a:t>
            </a:r>
            <a:endParaRPr/>
          </a:p>
          <a:p>
            <a:pPr indent="-457200" lvl="0" marL="457200" marR="0" rtl="0" algn="l">
              <a:lnSpc>
                <a:spcPct val="100000"/>
              </a:lnSpc>
              <a:spcBef>
                <a:spcPts val="0"/>
              </a:spcBef>
              <a:spcAft>
                <a:spcPts val="0"/>
              </a:spcAft>
              <a:buClr>
                <a:srgbClr val="000000"/>
              </a:buClr>
              <a:buSzPts val="2400"/>
              <a:buFont typeface="Arial"/>
              <a:buAutoNum type="alphaLcParenR"/>
            </a:pPr>
            <a:r>
              <a:rPr b="0" i="0" lang="en-US" sz="2400" u="none" cap="none" strike="noStrike">
                <a:solidFill>
                  <a:srgbClr val="0D0D0D"/>
                </a:solidFill>
                <a:latin typeface="Arial"/>
                <a:ea typeface="Arial"/>
                <a:cs typeface="Arial"/>
                <a:sym typeface="Arial"/>
              </a:rPr>
              <a:t>Investiții reduse în sănătatea publică</a:t>
            </a:r>
            <a:endParaRPr/>
          </a:p>
          <a:p>
            <a:pPr indent="-457200" lvl="0" marL="457200" marR="0" rtl="0" algn="l">
              <a:lnSpc>
                <a:spcPct val="100000"/>
              </a:lnSpc>
              <a:spcBef>
                <a:spcPts val="0"/>
              </a:spcBef>
              <a:spcAft>
                <a:spcPts val="0"/>
              </a:spcAft>
              <a:buClr>
                <a:srgbClr val="000000"/>
              </a:buClr>
              <a:buSzPts val="2400"/>
              <a:buFont typeface="Arial"/>
              <a:buAutoNum type="alphaLcParenR"/>
            </a:pPr>
            <a:r>
              <a:rPr b="0" i="0" lang="en-US" sz="2400" u="none" cap="none" strike="noStrike">
                <a:solidFill>
                  <a:srgbClr val="0D0D0D"/>
                </a:solidFill>
                <a:latin typeface="Arial"/>
                <a:ea typeface="Arial"/>
                <a:cs typeface="Arial"/>
                <a:sym typeface="Arial"/>
              </a:rPr>
              <a:t>Facilități sanitare limitate</a:t>
            </a:r>
            <a:endParaRPr b="0" i="0" sz="14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 name="Shape 408"/>
        <p:cNvGrpSpPr/>
        <p:nvPr/>
      </p:nvGrpSpPr>
      <p:grpSpPr>
        <a:xfrm>
          <a:off x="0" y="0"/>
          <a:ext cx="0" cy="0"/>
          <a:chOff x="0" y="0"/>
          <a:chExt cx="0" cy="0"/>
        </a:xfrm>
      </p:grpSpPr>
      <p:cxnSp>
        <p:nvCxnSpPr>
          <p:cNvPr id="409" name="Google Shape;409;p57"/>
          <p:cNvCxnSpPr/>
          <p:nvPr/>
        </p:nvCxnSpPr>
        <p:spPr>
          <a:xfrm>
            <a:off x="5665908" y="2143743"/>
            <a:ext cx="0" cy="2193300"/>
          </a:xfrm>
          <a:prstGeom prst="straightConnector1">
            <a:avLst/>
          </a:prstGeom>
          <a:noFill/>
          <a:ln cap="flat" cmpd="sng" w="19050">
            <a:solidFill>
              <a:schemeClr val="lt1"/>
            </a:solidFill>
            <a:prstDash val="solid"/>
            <a:round/>
            <a:headEnd len="sm" w="sm" type="none"/>
            <a:tailEnd len="sm" w="sm" type="none"/>
          </a:ln>
        </p:spPr>
      </p:cxnSp>
      <p:sp>
        <p:nvSpPr>
          <p:cNvPr id="410" name="Google Shape;410;p57"/>
          <p:cNvSpPr/>
          <p:nvPr/>
        </p:nvSpPr>
        <p:spPr>
          <a:xfrm>
            <a:off x="-1027289" y="2427112"/>
            <a:ext cx="2054577" cy="1715911"/>
          </a:xfrm>
          <a:prstGeom prst="pie">
            <a:avLst>
              <a:gd fmla="val 16207059" name="adj1"/>
              <a:gd fmla="val 5375502" name="adj2"/>
            </a:avLst>
          </a:prstGeom>
          <a:solidFill>
            <a:schemeClr val="accent1"/>
          </a:solidFill>
          <a:ln cap="flat" cmpd="sng" w="15875">
            <a:solidFill>
              <a:srgbClr val="3D732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11" name="Google Shape;411;p57"/>
          <p:cNvSpPr txBox="1"/>
          <p:nvPr/>
        </p:nvSpPr>
        <p:spPr>
          <a:xfrm>
            <a:off x="-203201" y="2931122"/>
            <a:ext cx="1378858" cy="70784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2000" u="none" cap="none" strike="noStrike">
                <a:solidFill>
                  <a:schemeClr val="lt1"/>
                </a:solidFill>
                <a:latin typeface="Arial"/>
                <a:ea typeface="Arial"/>
                <a:cs typeface="Arial"/>
                <a:sym typeface="Arial"/>
              </a:rPr>
              <a:t>De sine</a:t>
            </a:r>
            <a:endParaRPr/>
          </a:p>
          <a:p>
            <a:pPr indent="0" lvl="0" marL="0" marR="0" rtl="0" algn="ctr">
              <a:lnSpc>
                <a:spcPct val="100000"/>
              </a:lnSpc>
              <a:spcBef>
                <a:spcPts val="0"/>
              </a:spcBef>
              <a:spcAft>
                <a:spcPts val="0"/>
              </a:spcAft>
              <a:buNone/>
            </a:pPr>
            <a:r>
              <a:rPr b="1" i="0" lang="en-US" sz="2000" u="none" cap="none" strike="noStrike">
                <a:solidFill>
                  <a:schemeClr val="lt1"/>
                </a:solidFill>
                <a:latin typeface="Arial"/>
                <a:ea typeface="Arial"/>
                <a:cs typeface="Arial"/>
                <a:sym typeface="Arial"/>
              </a:rPr>
              <a:t>Verifica</a:t>
            </a:r>
            <a:endParaRPr b="1" i="0" sz="2000" u="none" cap="none" strike="noStrike">
              <a:solidFill>
                <a:schemeClr val="lt1"/>
              </a:solidFill>
              <a:latin typeface="Arial"/>
              <a:ea typeface="Arial"/>
              <a:cs typeface="Arial"/>
              <a:sym typeface="Arial"/>
            </a:endParaRPr>
          </a:p>
        </p:txBody>
      </p:sp>
      <p:sp>
        <p:nvSpPr>
          <p:cNvPr id="412" name="Google Shape;412;p57"/>
          <p:cNvSpPr txBox="1"/>
          <p:nvPr/>
        </p:nvSpPr>
        <p:spPr>
          <a:xfrm>
            <a:off x="2448662" y="2143743"/>
            <a:ext cx="7294675" cy="267761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400" u="none" cap="none" strike="noStrike">
                <a:solidFill>
                  <a:srgbClr val="0D0D0D"/>
                </a:solidFill>
                <a:latin typeface="Arial"/>
                <a:ea typeface="Arial"/>
                <a:cs typeface="Arial"/>
                <a:sym typeface="Arial"/>
              </a:rPr>
              <a:t>Ce factori contribuie la apariția și reapariția bolilor infecțioase?</a:t>
            </a:r>
            <a:endParaRPr/>
          </a:p>
          <a:p>
            <a:pPr indent="-457200" lvl="0" marL="457200" marR="0" rtl="0" algn="l">
              <a:lnSpc>
                <a:spcPct val="100000"/>
              </a:lnSpc>
              <a:spcBef>
                <a:spcPts val="0"/>
              </a:spcBef>
              <a:spcAft>
                <a:spcPts val="0"/>
              </a:spcAft>
              <a:buClr>
                <a:srgbClr val="000000"/>
              </a:buClr>
              <a:buSzPts val="2400"/>
              <a:buFont typeface="Arial"/>
              <a:buAutoNum type="alphaLcParenR"/>
            </a:pPr>
            <a:r>
              <a:rPr b="0" i="0" lang="en-US" sz="2400" u="none" cap="none" strike="noStrike">
                <a:solidFill>
                  <a:srgbClr val="0D0D0D"/>
                </a:solidFill>
                <a:latin typeface="Arial"/>
                <a:ea typeface="Arial"/>
                <a:cs typeface="Arial"/>
                <a:sym typeface="Arial"/>
              </a:rPr>
              <a:t>Scăderea călătoriilor și a mobilității globale</a:t>
            </a:r>
            <a:endParaRPr/>
          </a:p>
          <a:p>
            <a:pPr indent="-457200" lvl="0" marL="457200" marR="0" rtl="0" algn="l">
              <a:lnSpc>
                <a:spcPct val="100000"/>
              </a:lnSpc>
              <a:spcBef>
                <a:spcPts val="0"/>
              </a:spcBef>
              <a:spcAft>
                <a:spcPts val="0"/>
              </a:spcAft>
              <a:buClr>
                <a:srgbClr val="000000"/>
              </a:buClr>
              <a:buSzPts val="2400"/>
              <a:buFont typeface="Arial"/>
              <a:buAutoNum type="alphaLcParenR"/>
            </a:pPr>
            <a:r>
              <a:rPr b="0" i="0" lang="en-US" sz="2400" u="none" cap="none" strike="noStrike">
                <a:solidFill>
                  <a:srgbClr val="0D0D0D"/>
                </a:solidFill>
                <a:latin typeface="Arial"/>
                <a:ea typeface="Arial"/>
                <a:cs typeface="Arial"/>
                <a:sym typeface="Arial"/>
              </a:rPr>
              <a:t>Modele climatice stabile</a:t>
            </a:r>
            <a:endParaRPr/>
          </a:p>
          <a:p>
            <a:pPr indent="-457200" lvl="0" marL="457200" marR="0" rtl="0" algn="l">
              <a:lnSpc>
                <a:spcPct val="100000"/>
              </a:lnSpc>
              <a:spcBef>
                <a:spcPts val="0"/>
              </a:spcBef>
              <a:spcAft>
                <a:spcPts val="0"/>
              </a:spcAft>
              <a:buClr>
                <a:srgbClr val="000000"/>
              </a:buClr>
              <a:buSzPts val="2400"/>
              <a:buFont typeface="Arial"/>
              <a:buAutoNum type="alphaLcParenR"/>
            </a:pPr>
            <a:r>
              <a:rPr b="0" i="0" lang="en-US" sz="2400" u="none" cap="none" strike="noStrike">
                <a:solidFill>
                  <a:srgbClr val="0D0D0D"/>
                </a:solidFill>
                <a:latin typeface="Arial"/>
                <a:ea typeface="Arial"/>
                <a:cs typeface="Arial"/>
                <a:sym typeface="Arial"/>
              </a:rPr>
              <a:t>Urbanizare rapidă, schimbarea tiparelor de utilizare a terenurilor și schimbările climatice</a:t>
            </a:r>
            <a:endParaRPr/>
          </a:p>
          <a:p>
            <a:pPr indent="-457200" lvl="0" marL="457200" marR="0" rtl="0" algn="l">
              <a:lnSpc>
                <a:spcPct val="100000"/>
              </a:lnSpc>
              <a:spcBef>
                <a:spcPts val="0"/>
              </a:spcBef>
              <a:spcAft>
                <a:spcPts val="0"/>
              </a:spcAft>
              <a:buClr>
                <a:srgbClr val="000000"/>
              </a:buClr>
              <a:buSzPts val="2400"/>
              <a:buFont typeface="Arial"/>
              <a:buAutoNum type="alphaLcParenR"/>
            </a:pPr>
            <a:r>
              <a:rPr b="0" i="0" lang="en-US" sz="2400" u="none" cap="none" strike="noStrike">
                <a:solidFill>
                  <a:srgbClr val="0D0D0D"/>
                </a:solidFill>
                <a:latin typeface="Arial"/>
                <a:ea typeface="Arial"/>
                <a:cs typeface="Arial"/>
                <a:sym typeface="Arial"/>
              </a:rPr>
              <a:t>Scăderea investițiilor în răspunsul la focar</a:t>
            </a:r>
            <a:endParaRPr b="0" i="0" sz="14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6" name="Shape 416"/>
        <p:cNvGrpSpPr/>
        <p:nvPr/>
      </p:nvGrpSpPr>
      <p:grpSpPr>
        <a:xfrm>
          <a:off x="0" y="0"/>
          <a:ext cx="0" cy="0"/>
          <a:chOff x="0" y="0"/>
          <a:chExt cx="0" cy="0"/>
        </a:xfrm>
      </p:grpSpPr>
      <p:cxnSp>
        <p:nvCxnSpPr>
          <p:cNvPr id="417" name="Google Shape;417;p58"/>
          <p:cNvCxnSpPr/>
          <p:nvPr/>
        </p:nvCxnSpPr>
        <p:spPr>
          <a:xfrm>
            <a:off x="5665908" y="2143743"/>
            <a:ext cx="0" cy="2193300"/>
          </a:xfrm>
          <a:prstGeom prst="straightConnector1">
            <a:avLst/>
          </a:prstGeom>
          <a:noFill/>
          <a:ln cap="flat" cmpd="sng" w="19050">
            <a:solidFill>
              <a:schemeClr val="lt1"/>
            </a:solidFill>
            <a:prstDash val="solid"/>
            <a:round/>
            <a:headEnd len="sm" w="sm" type="none"/>
            <a:tailEnd len="sm" w="sm" type="none"/>
          </a:ln>
        </p:spPr>
      </p:cxnSp>
      <p:sp>
        <p:nvSpPr>
          <p:cNvPr id="418" name="Google Shape;418;p58"/>
          <p:cNvSpPr/>
          <p:nvPr/>
        </p:nvSpPr>
        <p:spPr>
          <a:xfrm>
            <a:off x="-1027289" y="2427112"/>
            <a:ext cx="2054577" cy="1715911"/>
          </a:xfrm>
          <a:prstGeom prst="pie">
            <a:avLst>
              <a:gd fmla="val 16207059" name="adj1"/>
              <a:gd fmla="val 5375502" name="adj2"/>
            </a:avLst>
          </a:prstGeom>
          <a:solidFill>
            <a:schemeClr val="accent1"/>
          </a:solidFill>
          <a:ln cap="flat" cmpd="sng" w="15875">
            <a:solidFill>
              <a:srgbClr val="3D732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19" name="Google Shape;419;p58"/>
          <p:cNvSpPr txBox="1"/>
          <p:nvPr/>
        </p:nvSpPr>
        <p:spPr>
          <a:xfrm>
            <a:off x="-319316" y="2931122"/>
            <a:ext cx="1538515" cy="70784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2000" u="none" cap="none" strike="noStrike">
                <a:solidFill>
                  <a:schemeClr val="lt1"/>
                </a:solidFill>
                <a:latin typeface="Arial"/>
                <a:ea typeface="Arial"/>
                <a:cs typeface="Arial"/>
                <a:sym typeface="Arial"/>
              </a:rPr>
              <a:t>De sine</a:t>
            </a:r>
            <a:endParaRPr/>
          </a:p>
          <a:p>
            <a:pPr indent="0" lvl="0" marL="0" marR="0" rtl="0" algn="ctr">
              <a:lnSpc>
                <a:spcPct val="100000"/>
              </a:lnSpc>
              <a:spcBef>
                <a:spcPts val="0"/>
              </a:spcBef>
              <a:spcAft>
                <a:spcPts val="0"/>
              </a:spcAft>
              <a:buNone/>
            </a:pPr>
            <a:r>
              <a:rPr b="1" i="0" lang="en-US" sz="2000" u="none" cap="none" strike="noStrike">
                <a:solidFill>
                  <a:schemeClr val="lt1"/>
                </a:solidFill>
                <a:latin typeface="Arial"/>
                <a:ea typeface="Arial"/>
                <a:cs typeface="Arial"/>
                <a:sym typeface="Arial"/>
              </a:rPr>
              <a:t>Verifica</a:t>
            </a:r>
            <a:endParaRPr b="1" i="0" sz="2000" u="none" cap="none" strike="noStrike">
              <a:solidFill>
                <a:schemeClr val="lt1"/>
              </a:solidFill>
              <a:latin typeface="Arial"/>
              <a:ea typeface="Arial"/>
              <a:cs typeface="Arial"/>
              <a:sym typeface="Arial"/>
            </a:endParaRPr>
          </a:p>
        </p:txBody>
      </p:sp>
      <p:sp>
        <p:nvSpPr>
          <p:cNvPr id="420" name="Google Shape;420;p58"/>
          <p:cNvSpPr txBox="1"/>
          <p:nvPr/>
        </p:nvSpPr>
        <p:spPr>
          <a:xfrm>
            <a:off x="2601935" y="1802791"/>
            <a:ext cx="7800594" cy="341627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400" u="none" cap="none" strike="noStrike">
                <a:solidFill>
                  <a:srgbClr val="0D0D0D"/>
                </a:solidFill>
                <a:latin typeface="Arial"/>
                <a:ea typeface="Arial"/>
                <a:cs typeface="Arial"/>
                <a:sym typeface="Arial"/>
              </a:rPr>
              <a:t>Cum ar putea afecta schimbările climatice răspândirea bolilor infecțioase?</a:t>
            </a:r>
            <a:endParaRPr/>
          </a:p>
          <a:p>
            <a:pPr indent="0" lvl="0" marL="0" marR="0" rtl="0" algn="l">
              <a:lnSpc>
                <a:spcPct val="100000"/>
              </a:lnSpc>
              <a:spcBef>
                <a:spcPts val="0"/>
              </a:spcBef>
              <a:spcAft>
                <a:spcPts val="0"/>
              </a:spcAft>
              <a:buNone/>
            </a:pPr>
            <a:r>
              <a:t/>
            </a:r>
            <a:endParaRPr b="1" i="0" sz="2400" u="none" cap="none" strike="noStrike">
              <a:solidFill>
                <a:srgbClr val="0D0D0D"/>
              </a:solidFill>
              <a:latin typeface="Arial"/>
              <a:ea typeface="Arial"/>
              <a:cs typeface="Arial"/>
              <a:sym typeface="Arial"/>
            </a:endParaRPr>
          </a:p>
          <a:p>
            <a:pPr indent="-457200" lvl="0" marL="457200" marR="0" rtl="0" algn="l">
              <a:lnSpc>
                <a:spcPct val="100000"/>
              </a:lnSpc>
              <a:spcBef>
                <a:spcPts val="0"/>
              </a:spcBef>
              <a:spcAft>
                <a:spcPts val="0"/>
              </a:spcAft>
              <a:buClr>
                <a:srgbClr val="000000"/>
              </a:buClr>
              <a:buSzPts val="2400"/>
              <a:buFont typeface="Arial"/>
              <a:buAutoNum type="alphaLcParenR"/>
            </a:pPr>
            <a:r>
              <a:rPr b="0" i="0" lang="en-US" sz="2400" u="none" cap="none" strike="noStrike">
                <a:solidFill>
                  <a:srgbClr val="0D0D0D"/>
                </a:solidFill>
                <a:latin typeface="Arial"/>
                <a:ea typeface="Arial"/>
                <a:cs typeface="Arial"/>
                <a:sym typeface="Arial"/>
              </a:rPr>
              <a:t>Prin scăderea gamei de agenți patogeni globali</a:t>
            </a:r>
            <a:endParaRPr/>
          </a:p>
          <a:p>
            <a:pPr indent="-457200" lvl="0" marL="457200" marR="0" rtl="0" algn="l">
              <a:lnSpc>
                <a:spcPct val="100000"/>
              </a:lnSpc>
              <a:spcBef>
                <a:spcPts val="0"/>
              </a:spcBef>
              <a:spcAft>
                <a:spcPts val="0"/>
              </a:spcAft>
              <a:buClr>
                <a:srgbClr val="000000"/>
              </a:buClr>
              <a:buSzPts val="2400"/>
              <a:buFont typeface="Arial"/>
              <a:buAutoNum type="alphaLcParenR"/>
            </a:pPr>
            <a:r>
              <a:rPr b="0" i="0" lang="en-US" sz="2400" u="none" cap="none" strike="noStrike">
                <a:solidFill>
                  <a:srgbClr val="0D0D0D"/>
                </a:solidFill>
                <a:latin typeface="Arial"/>
                <a:ea typeface="Arial"/>
                <a:cs typeface="Arial"/>
                <a:sym typeface="Arial"/>
              </a:rPr>
              <a:t>Prin limitarea călătoriilor și comerțului global</a:t>
            </a:r>
            <a:endParaRPr/>
          </a:p>
          <a:p>
            <a:pPr indent="-457200" lvl="0" marL="457200" marR="0" rtl="0" algn="l">
              <a:lnSpc>
                <a:spcPct val="100000"/>
              </a:lnSpc>
              <a:spcBef>
                <a:spcPts val="0"/>
              </a:spcBef>
              <a:spcAft>
                <a:spcPts val="0"/>
              </a:spcAft>
              <a:buClr>
                <a:srgbClr val="000000"/>
              </a:buClr>
              <a:buSzPts val="2400"/>
              <a:buFont typeface="Arial"/>
              <a:buAutoNum type="alphaLcParenR"/>
            </a:pPr>
            <a:r>
              <a:rPr b="0" i="0" lang="en-US" sz="2400" u="none" cap="none" strike="noStrike">
                <a:solidFill>
                  <a:srgbClr val="0D0D0D"/>
                </a:solidFill>
                <a:latin typeface="Arial"/>
                <a:ea typeface="Arial"/>
                <a:cs typeface="Arial"/>
                <a:sym typeface="Arial"/>
              </a:rPr>
              <a:t>Prin modificarea distribuției agenților patogeni, în special a infecțiilor transmise de vectori</a:t>
            </a:r>
            <a:endParaRPr/>
          </a:p>
          <a:p>
            <a:pPr indent="-457200" lvl="0" marL="457200" marR="0" rtl="0" algn="l">
              <a:lnSpc>
                <a:spcPct val="100000"/>
              </a:lnSpc>
              <a:spcBef>
                <a:spcPts val="0"/>
              </a:spcBef>
              <a:spcAft>
                <a:spcPts val="0"/>
              </a:spcAft>
              <a:buClr>
                <a:srgbClr val="000000"/>
              </a:buClr>
              <a:buSzPts val="2400"/>
              <a:buFont typeface="Arial"/>
              <a:buAutoNum type="alphaLcParenR"/>
            </a:pPr>
            <a:r>
              <a:rPr b="0" i="0" lang="en-US" sz="2400" u="none" cap="none" strike="noStrike">
                <a:solidFill>
                  <a:srgbClr val="0D0D0D"/>
                </a:solidFill>
                <a:latin typeface="Arial"/>
                <a:ea typeface="Arial"/>
                <a:cs typeface="Arial"/>
                <a:sym typeface="Arial"/>
              </a:rPr>
              <a:t>Prin reducerea necesității eforturilor de răspuns la focar</a:t>
            </a:r>
            <a:endParaRPr b="0" i="0" sz="14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4" name="Shape 424"/>
        <p:cNvGrpSpPr/>
        <p:nvPr/>
      </p:nvGrpSpPr>
      <p:grpSpPr>
        <a:xfrm>
          <a:off x="0" y="0"/>
          <a:ext cx="0" cy="0"/>
          <a:chOff x="0" y="0"/>
          <a:chExt cx="0" cy="0"/>
        </a:xfrm>
      </p:grpSpPr>
      <p:cxnSp>
        <p:nvCxnSpPr>
          <p:cNvPr id="425" name="Google Shape;425;p59"/>
          <p:cNvCxnSpPr/>
          <p:nvPr/>
        </p:nvCxnSpPr>
        <p:spPr>
          <a:xfrm>
            <a:off x="5665908" y="2143743"/>
            <a:ext cx="0" cy="2193300"/>
          </a:xfrm>
          <a:prstGeom prst="straightConnector1">
            <a:avLst/>
          </a:prstGeom>
          <a:noFill/>
          <a:ln cap="flat" cmpd="sng" w="19050">
            <a:solidFill>
              <a:schemeClr val="lt1"/>
            </a:solidFill>
            <a:prstDash val="solid"/>
            <a:round/>
            <a:headEnd len="sm" w="sm" type="none"/>
            <a:tailEnd len="sm" w="sm" type="none"/>
          </a:ln>
        </p:spPr>
      </p:cxnSp>
      <p:sp>
        <p:nvSpPr>
          <p:cNvPr id="426" name="Google Shape;426;p59"/>
          <p:cNvSpPr/>
          <p:nvPr/>
        </p:nvSpPr>
        <p:spPr>
          <a:xfrm>
            <a:off x="-1027289" y="2427112"/>
            <a:ext cx="2054577" cy="1715911"/>
          </a:xfrm>
          <a:prstGeom prst="pie">
            <a:avLst>
              <a:gd fmla="val 16207059" name="adj1"/>
              <a:gd fmla="val 5375502" name="adj2"/>
            </a:avLst>
          </a:prstGeom>
          <a:solidFill>
            <a:schemeClr val="accent1"/>
          </a:solidFill>
          <a:ln cap="flat" cmpd="sng" w="15875">
            <a:solidFill>
              <a:srgbClr val="3D732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27" name="Google Shape;427;p59"/>
          <p:cNvSpPr txBox="1"/>
          <p:nvPr/>
        </p:nvSpPr>
        <p:spPr>
          <a:xfrm>
            <a:off x="-206427" y="2946531"/>
            <a:ext cx="1233715" cy="70784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2000" u="none" cap="none" strike="noStrike">
                <a:solidFill>
                  <a:schemeClr val="lt1"/>
                </a:solidFill>
                <a:latin typeface="Arial"/>
                <a:ea typeface="Arial"/>
                <a:cs typeface="Arial"/>
                <a:sym typeface="Arial"/>
              </a:rPr>
              <a:t>De sine</a:t>
            </a:r>
            <a:endParaRPr/>
          </a:p>
          <a:p>
            <a:pPr indent="0" lvl="0" marL="0" marR="0" rtl="0" algn="ctr">
              <a:lnSpc>
                <a:spcPct val="100000"/>
              </a:lnSpc>
              <a:spcBef>
                <a:spcPts val="0"/>
              </a:spcBef>
              <a:spcAft>
                <a:spcPts val="0"/>
              </a:spcAft>
              <a:buNone/>
            </a:pPr>
            <a:r>
              <a:rPr b="1" i="0" lang="en-US" sz="2000" u="none" cap="none" strike="noStrike">
                <a:solidFill>
                  <a:schemeClr val="lt1"/>
                </a:solidFill>
                <a:latin typeface="Arial"/>
                <a:ea typeface="Arial"/>
                <a:cs typeface="Arial"/>
                <a:sym typeface="Arial"/>
              </a:rPr>
              <a:t>Verifica</a:t>
            </a:r>
            <a:endParaRPr b="1" i="0" sz="2000" u="none" cap="none" strike="noStrike">
              <a:solidFill>
                <a:schemeClr val="lt1"/>
              </a:solidFill>
              <a:latin typeface="Arial"/>
              <a:ea typeface="Arial"/>
              <a:cs typeface="Arial"/>
              <a:sym typeface="Arial"/>
            </a:endParaRPr>
          </a:p>
        </p:txBody>
      </p:sp>
      <p:sp>
        <p:nvSpPr>
          <p:cNvPr id="428" name="Google Shape;428;p59"/>
          <p:cNvSpPr txBox="1"/>
          <p:nvPr/>
        </p:nvSpPr>
        <p:spPr>
          <a:xfrm>
            <a:off x="2219743" y="1961646"/>
            <a:ext cx="7752514" cy="304694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400" u="none" cap="none" strike="noStrike">
                <a:solidFill>
                  <a:srgbClr val="0D0D0D"/>
                </a:solidFill>
                <a:latin typeface="Arial"/>
                <a:ea typeface="Arial"/>
                <a:cs typeface="Arial"/>
                <a:sym typeface="Arial"/>
              </a:rPr>
              <a:t>Ce este subliniat ca fiind crucial pentru detectarea și monitorizarea apariției și răspândirii agenților patogeni?</a:t>
            </a:r>
            <a:endParaRPr/>
          </a:p>
          <a:p>
            <a:pPr indent="-304800" lvl="0" marL="45720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D0D0D"/>
              </a:solidFill>
              <a:latin typeface="Arial"/>
              <a:ea typeface="Arial"/>
              <a:cs typeface="Arial"/>
              <a:sym typeface="Arial"/>
            </a:endParaRPr>
          </a:p>
          <a:p>
            <a:pPr indent="-457200" lvl="0" marL="457200" marR="0" rtl="0" algn="l">
              <a:lnSpc>
                <a:spcPct val="100000"/>
              </a:lnSpc>
              <a:spcBef>
                <a:spcPts val="0"/>
              </a:spcBef>
              <a:spcAft>
                <a:spcPts val="0"/>
              </a:spcAft>
              <a:buClr>
                <a:srgbClr val="000000"/>
              </a:buClr>
              <a:buSzPts val="2400"/>
              <a:buFont typeface="Arial"/>
              <a:buAutoNum type="alphaLcParenR"/>
            </a:pPr>
            <a:r>
              <a:rPr b="0" i="0" lang="en-US" sz="2400" u="none" cap="none" strike="noStrike">
                <a:solidFill>
                  <a:srgbClr val="0D0D0D"/>
                </a:solidFill>
                <a:latin typeface="Arial"/>
                <a:ea typeface="Arial"/>
                <a:cs typeface="Arial"/>
                <a:sym typeface="Arial"/>
              </a:rPr>
              <a:t>Progrese în colectarea și supravegherea datelor</a:t>
            </a:r>
            <a:endParaRPr/>
          </a:p>
          <a:p>
            <a:pPr indent="-457200" lvl="0" marL="457200" marR="0" rtl="0" algn="l">
              <a:lnSpc>
                <a:spcPct val="100000"/>
              </a:lnSpc>
              <a:spcBef>
                <a:spcPts val="0"/>
              </a:spcBef>
              <a:spcAft>
                <a:spcPts val="0"/>
              </a:spcAft>
              <a:buClr>
                <a:srgbClr val="000000"/>
              </a:buClr>
              <a:buSzPts val="2400"/>
              <a:buFont typeface="Arial"/>
              <a:buAutoNum type="alphaLcParenR"/>
            </a:pPr>
            <a:r>
              <a:rPr b="0" i="0" lang="en-US" sz="2400" u="none" cap="none" strike="noStrike">
                <a:solidFill>
                  <a:srgbClr val="0D0D0D"/>
                </a:solidFill>
                <a:latin typeface="Arial"/>
                <a:ea typeface="Arial"/>
                <a:cs typeface="Arial"/>
                <a:sym typeface="Arial"/>
              </a:rPr>
              <a:t>Restricții globale de călătorie</a:t>
            </a:r>
            <a:endParaRPr/>
          </a:p>
          <a:p>
            <a:pPr indent="-457200" lvl="0" marL="457200" marR="0" rtl="0" algn="l">
              <a:lnSpc>
                <a:spcPct val="100000"/>
              </a:lnSpc>
              <a:spcBef>
                <a:spcPts val="0"/>
              </a:spcBef>
              <a:spcAft>
                <a:spcPts val="0"/>
              </a:spcAft>
              <a:buClr>
                <a:srgbClr val="000000"/>
              </a:buClr>
              <a:buSzPts val="2400"/>
              <a:buFont typeface="Arial"/>
              <a:buAutoNum type="alphaLcParenR"/>
            </a:pPr>
            <a:r>
              <a:rPr b="0" i="0" lang="en-US" sz="2400" u="none" cap="none" strike="noStrike">
                <a:solidFill>
                  <a:srgbClr val="0D0D0D"/>
                </a:solidFill>
                <a:latin typeface="Arial"/>
                <a:ea typeface="Arial"/>
                <a:cs typeface="Arial"/>
                <a:sym typeface="Arial"/>
              </a:rPr>
              <a:t>Scăderea investițiilor în infrastructura de sănătate</a:t>
            </a:r>
            <a:endParaRPr/>
          </a:p>
          <a:p>
            <a:pPr indent="-457200" lvl="0" marL="457200" marR="0" rtl="0" algn="l">
              <a:lnSpc>
                <a:spcPct val="100000"/>
              </a:lnSpc>
              <a:spcBef>
                <a:spcPts val="0"/>
              </a:spcBef>
              <a:spcAft>
                <a:spcPts val="0"/>
              </a:spcAft>
              <a:buClr>
                <a:srgbClr val="000000"/>
              </a:buClr>
              <a:buSzPts val="2400"/>
              <a:buFont typeface="Arial"/>
              <a:buAutoNum type="alphaLcParenR"/>
            </a:pPr>
            <a:r>
              <a:rPr b="0" i="0" lang="en-US" sz="2400" u="none" cap="none" strike="noStrike">
                <a:solidFill>
                  <a:srgbClr val="0D0D0D"/>
                </a:solidFill>
                <a:latin typeface="Arial"/>
                <a:ea typeface="Arial"/>
                <a:cs typeface="Arial"/>
                <a:sym typeface="Arial"/>
              </a:rPr>
              <a:t>Încrederea pe metode de supraveghere învechite</a:t>
            </a:r>
            <a:endParaRPr b="0" i="0" sz="14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2" name="Shape 432"/>
        <p:cNvGrpSpPr/>
        <p:nvPr/>
      </p:nvGrpSpPr>
      <p:grpSpPr>
        <a:xfrm>
          <a:off x="0" y="0"/>
          <a:ext cx="0" cy="0"/>
          <a:chOff x="0" y="0"/>
          <a:chExt cx="0" cy="0"/>
        </a:xfrm>
      </p:grpSpPr>
      <p:sp>
        <p:nvSpPr>
          <p:cNvPr id="433" name="Google Shape;433;p22"/>
          <p:cNvSpPr txBox="1"/>
          <p:nvPr>
            <p:ph type="title"/>
          </p:nvPr>
        </p:nvSpPr>
        <p:spPr>
          <a:xfrm>
            <a:off x="1361586" y="307791"/>
            <a:ext cx="7892065" cy="823740"/>
          </a:xfrm>
          <a:prstGeom prst="rect">
            <a:avLst/>
          </a:prstGeom>
          <a:noFill/>
          <a:ln>
            <a:noFill/>
          </a:ln>
        </p:spPr>
        <p:txBody>
          <a:bodyPr anchorCtr="0" anchor="b" bIns="45700" lIns="91425" spcFirstLastPara="1" rIns="91425" wrap="square" tIns="45700">
            <a:noAutofit/>
          </a:bodyPr>
          <a:lstStyle/>
          <a:p>
            <a:pPr indent="0" lvl="0" marL="0" rtl="0" algn="l">
              <a:lnSpc>
                <a:spcPct val="85000"/>
              </a:lnSpc>
              <a:spcBef>
                <a:spcPts val="0"/>
              </a:spcBef>
              <a:spcAft>
                <a:spcPts val="0"/>
              </a:spcAft>
              <a:buClr>
                <a:srgbClr val="2A4F1C"/>
              </a:buClr>
              <a:buSzPts val="3200"/>
              <a:buNone/>
            </a:pPr>
            <a:r>
              <a:rPr lang="en-US">
                <a:solidFill>
                  <a:srgbClr val="2A4F1C"/>
                </a:solidFill>
              </a:rPr>
              <a:t>Referințe și Link-uri</a:t>
            </a:r>
            <a:endParaRPr/>
          </a:p>
        </p:txBody>
      </p:sp>
      <p:cxnSp>
        <p:nvCxnSpPr>
          <p:cNvPr id="434" name="Google Shape;434;p22"/>
          <p:cNvCxnSpPr/>
          <p:nvPr/>
        </p:nvCxnSpPr>
        <p:spPr>
          <a:xfrm>
            <a:off x="5665908" y="2143743"/>
            <a:ext cx="0" cy="2193300"/>
          </a:xfrm>
          <a:prstGeom prst="straightConnector1">
            <a:avLst/>
          </a:prstGeom>
          <a:noFill/>
          <a:ln cap="flat" cmpd="sng" w="19050">
            <a:solidFill>
              <a:schemeClr val="lt1"/>
            </a:solidFill>
            <a:prstDash val="solid"/>
            <a:round/>
            <a:headEnd len="sm" w="sm" type="none"/>
            <a:tailEnd len="sm" w="sm" type="none"/>
          </a:ln>
        </p:spPr>
      </p:cxnSp>
      <p:sp>
        <p:nvSpPr>
          <p:cNvPr id="435" name="Google Shape;435;p22"/>
          <p:cNvSpPr txBox="1"/>
          <p:nvPr/>
        </p:nvSpPr>
        <p:spPr>
          <a:xfrm>
            <a:off x="573204" y="1215334"/>
            <a:ext cx="9468827" cy="4955034"/>
          </a:xfrm>
          <a:prstGeom prst="rect">
            <a:avLst/>
          </a:prstGeom>
          <a:noFill/>
          <a:ln>
            <a:noFill/>
          </a:ln>
        </p:spPr>
        <p:txBody>
          <a:bodyPr anchorCtr="0" anchor="t" bIns="45700" lIns="91425" spcFirstLastPara="1" rIns="91425" wrap="square" tIns="45700">
            <a:spAutoFit/>
          </a:bodyPr>
          <a:lstStyle/>
          <a:p>
            <a:pPr indent="-270510" lvl="0" marL="270510" marR="0" rtl="0" algn="just">
              <a:lnSpc>
                <a:spcPct val="107000"/>
              </a:lnSpc>
              <a:spcBef>
                <a:spcPts val="0"/>
              </a:spcBef>
              <a:spcAft>
                <a:spcPts val="0"/>
              </a:spcAft>
              <a:buClr>
                <a:srgbClr val="000000"/>
              </a:buClr>
              <a:buSzPts val="1200"/>
              <a:buFont typeface="Arial"/>
              <a:buNone/>
            </a:pPr>
            <a:r>
              <a:rPr b="0" i="0" lang="en-US" sz="1200" u="none" cap="none" strike="noStrike">
                <a:solidFill>
                  <a:srgbClr val="000000"/>
                </a:solidFill>
                <a:latin typeface="Calibri"/>
                <a:ea typeface="Calibri"/>
                <a:cs typeface="Calibri"/>
                <a:sym typeface="Calibri"/>
              </a:rPr>
              <a:t>Abbass, K., Qasim, M. Z., Song, H., et al. (2022). A review of the global climate change impacts, adaptation, and sustainable mitigation measures. Environmental Science and Pollution Research, 29, 42539–42559. https://doi.org/10.1007/s11356-022-19718-6</a:t>
            </a:r>
            <a:endParaRPr b="0" i="0" sz="1200" u="none" cap="none" strike="noStrike">
              <a:solidFill>
                <a:srgbClr val="000000"/>
              </a:solidFill>
              <a:latin typeface="Calibri"/>
              <a:ea typeface="Calibri"/>
              <a:cs typeface="Calibri"/>
              <a:sym typeface="Calibri"/>
            </a:endParaRPr>
          </a:p>
          <a:p>
            <a:pPr indent="-270510" lvl="0" marL="270510" marR="0" rtl="0" algn="just">
              <a:lnSpc>
                <a:spcPct val="107000"/>
              </a:lnSpc>
              <a:spcBef>
                <a:spcPts val="800"/>
              </a:spcBef>
              <a:spcAft>
                <a:spcPts val="0"/>
              </a:spcAft>
              <a:buClr>
                <a:srgbClr val="000000"/>
              </a:buClr>
              <a:buSzPts val="1200"/>
              <a:buFont typeface="Arial"/>
              <a:buNone/>
            </a:pPr>
            <a:r>
              <a:rPr b="0" i="0" lang="en-US" sz="1200" u="none" cap="none" strike="noStrike">
                <a:solidFill>
                  <a:srgbClr val="000000"/>
                </a:solidFill>
                <a:latin typeface="Calibri"/>
                <a:ea typeface="Calibri"/>
                <a:cs typeface="Calibri"/>
                <a:sym typeface="Calibri"/>
              </a:rPr>
              <a:t>Baker, R. E., Mahmud, A. S., Miller, I. F., Rajeev, M., Rasambainarivo, F., Rice, B. L., Takahashi, S., Tatem, A. J., Wagner, C. E., Wang, L.-F., Wesolowski, A., &amp; Metcalf, C. J. E. (2022). Infectious disease in an era of global change. Nature Reviews Microbiology, 20, 193-205.</a:t>
            </a:r>
            <a:endParaRPr b="0" i="0" sz="1200" u="none" cap="none" strike="noStrike">
              <a:solidFill>
                <a:srgbClr val="000000"/>
              </a:solidFill>
              <a:latin typeface="Calibri"/>
              <a:ea typeface="Calibri"/>
              <a:cs typeface="Calibri"/>
              <a:sym typeface="Calibri"/>
            </a:endParaRPr>
          </a:p>
          <a:p>
            <a:pPr indent="-270510" lvl="0" marL="270510" marR="0" rtl="0" algn="just">
              <a:lnSpc>
                <a:spcPct val="107000"/>
              </a:lnSpc>
              <a:spcBef>
                <a:spcPts val="800"/>
              </a:spcBef>
              <a:spcAft>
                <a:spcPts val="0"/>
              </a:spcAft>
              <a:buClr>
                <a:srgbClr val="000000"/>
              </a:buClr>
              <a:buSzPts val="1200"/>
              <a:buFont typeface="Arial"/>
              <a:buNone/>
            </a:pPr>
            <a:r>
              <a:rPr b="0" i="0" lang="en-US" sz="1200" u="none" cap="none" strike="noStrike">
                <a:solidFill>
                  <a:srgbClr val="000000"/>
                </a:solidFill>
                <a:latin typeface="Calibri"/>
                <a:ea typeface="Calibri"/>
                <a:cs typeface="Calibri"/>
                <a:sym typeface="Calibri"/>
              </a:rPr>
              <a:t>Benoit, L., Thomas, I., &amp; Martin, A. (2022). Review: Ecological awareness, anxiety, and actions among youth and their parents – a qualitative study of newspaper narratives. Child and Adolescent Mental Health, 27, 47-58. https://doi.org/10.1111/camh.12514</a:t>
            </a:r>
            <a:endParaRPr b="0" i="0" sz="1200" u="none" cap="none" strike="noStrike">
              <a:solidFill>
                <a:srgbClr val="000000"/>
              </a:solidFill>
              <a:latin typeface="Calibri"/>
              <a:ea typeface="Calibri"/>
              <a:cs typeface="Calibri"/>
              <a:sym typeface="Calibri"/>
            </a:endParaRPr>
          </a:p>
          <a:p>
            <a:pPr indent="-270510" lvl="0" marL="270510" marR="0" rtl="0" algn="just">
              <a:lnSpc>
                <a:spcPct val="107000"/>
              </a:lnSpc>
              <a:spcBef>
                <a:spcPts val="800"/>
              </a:spcBef>
              <a:spcAft>
                <a:spcPts val="0"/>
              </a:spcAft>
              <a:buClr>
                <a:srgbClr val="000000"/>
              </a:buClr>
              <a:buSzPts val="1200"/>
              <a:buFont typeface="Arial"/>
              <a:buNone/>
            </a:pPr>
            <a:r>
              <a:rPr b="0" i="0" lang="en-US" sz="1200" u="none" cap="none" strike="noStrike">
                <a:solidFill>
                  <a:srgbClr val="000000"/>
                </a:solidFill>
                <a:latin typeface="Calibri"/>
                <a:ea typeface="Calibri"/>
                <a:cs typeface="Calibri"/>
                <a:sym typeface="Calibri"/>
              </a:rPr>
              <a:t>Better Health. (2024). Climate change and health. Accessed at 20</a:t>
            </a:r>
            <a:r>
              <a:rPr b="0" baseline="30000" i="0" lang="en-US" sz="1200" u="none" cap="none" strike="noStrike">
                <a:solidFill>
                  <a:srgbClr val="000000"/>
                </a:solidFill>
                <a:latin typeface="Calibri"/>
                <a:ea typeface="Calibri"/>
                <a:cs typeface="Calibri"/>
                <a:sym typeface="Calibri"/>
              </a:rPr>
              <a:t>th</a:t>
            </a:r>
            <a:r>
              <a:rPr b="0" i="0" lang="en-US" sz="1200" u="none" cap="none" strike="noStrike">
                <a:solidFill>
                  <a:srgbClr val="000000"/>
                </a:solidFill>
                <a:latin typeface="Calibri"/>
                <a:ea typeface="Calibri"/>
                <a:cs typeface="Calibri"/>
                <a:sym typeface="Calibri"/>
              </a:rPr>
              <a:t> of March 2024 via: https://www.betterhealth.vic.gov.au/health/healthyliving/climate-change-and-health</a:t>
            </a:r>
            <a:endParaRPr b="0" i="0" sz="1200" u="none" cap="none" strike="noStrike">
              <a:solidFill>
                <a:srgbClr val="000000"/>
              </a:solidFill>
              <a:latin typeface="Calibri"/>
              <a:ea typeface="Calibri"/>
              <a:cs typeface="Calibri"/>
              <a:sym typeface="Calibri"/>
            </a:endParaRPr>
          </a:p>
          <a:p>
            <a:pPr indent="-270510" lvl="0" marL="270510" marR="0" rtl="0" algn="just">
              <a:lnSpc>
                <a:spcPct val="107000"/>
              </a:lnSpc>
              <a:spcBef>
                <a:spcPts val="800"/>
              </a:spcBef>
              <a:spcAft>
                <a:spcPts val="0"/>
              </a:spcAft>
              <a:buClr>
                <a:srgbClr val="000000"/>
              </a:buClr>
              <a:buSzPts val="1200"/>
              <a:buFont typeface="Arial"/>
              <a:buNone/>
            </a:pPr>
            <a:r>
              <a:rPr b="0" i="0" lang="en-US" sz="1200" u="none" cap="none" strike="noStrike">
                <a:solidFill>
                  <a:srgbClr val="000000"/>
                </a:solidFill>
                <a:latin typeface="Calibri"/>
                <a:ea typeface="Calibri"/>
                <a:cs typeface="Calibri"/>
                <a:sym typeface="Calibri"/>
              </a:rPr>
              <a:t>Chu, E. W., &amp; Karr, J. R. (2017). Environmental Impact: Concept, Consequences, Measurement. In Reference Module in Life Sciences (pp. B978-0-12-809633-8.02380-3). doi:10.1016/B978-0-12-809633-8.02380-3. Epub 2016 Oct 31. PMCID: PMC7157458.</a:t>
            </a:r>
            <a:endParaRPr b="0" i="0" sz="1200" u="none" cap="none" strike="noStrike">
              <a:solidFill>
                <a:srgbClr val="000000"/>
              </a:solidFill>
              <a:latin typeface="Calibri"/>
              <a:ea typeface="Calibri"/>
              <a:cs typeface="Calibri"/>
              <a:sym typeface="Calibri"/>
            </a:endParaRPr>
          </a:p>
          <a:p>
            <a:pPr indent="-270510" lvl="0" marL="270510" marR="0" rtl="0" algn="just">
              <a:lnSpc>
                <a:spcPct val="107000"/>
              </a:lnSpc>
              <a:spcBef>
                <a:spcPts val="800"/>
              </a:spcBef>
              <a:spcAft>
                <a:spcPts val="0"/>
              </a:spcAft>
              <a:buClr>
                <a:srgbClr val="000000"/>
              </a:buClr>
              <a:buSzPts val="1200"/>
              <a:buFont typeface="Arial"/>
              <a:buNone/>
            </a:pPr>
            <a:r>
              <a:rPr b="0" i="0" lang="en-US" sz="1200" u="none" cap="none" strike="noStrike">
                <a:solidFill>
                  <a:srgbClr val="000000"/>
                </a:solidFill>
                <a:latin typeface="Calibri"/>
                <a:ea typeface="Calibri"/>
                <a:cs typeface="Calibri"/>
                <a:sym typeface="Calibri"/>
              </a:rPr>
              <a:t>Thomas, I., Martin, A., Wicker, A., &amp; Benoit, L. (2022). Understanding youths' concerns about climate change: A binational qualitative study of ecological burden and resilience. Child Adolesc Psychiatry Ment Health, 16(1), 110. https://doi.org/10.1186/s13034-022-00551-1.</a:t>
            </a:r>
            <a:endParaRPr b="0" i="0" sz="1200" u="none" cap="none" strike="noStrike">
              <a:solidFill>
                <a:srgbClr val="000000"/>
              </a:solidFill>
              <a:latin typeface="Calibri"/>
              <a:ea typeface="Calibri"/>
              <a:cs typeface="Calibri"/>
              <a:sym typeface="Calibri"/>
            </a:endParaRPr>
          </a:p>
          <a:p>
            <a:pPr indent="-270510" lvl="0" marL="270510" marR="0" rtl="0" algn="just">
              <a:lnSpc>
                <a:spcPct val="107000"/>
              </a:lnSpc>
              <a:spcBef>
                <a:spcPts val="800"/>
              </a:spcBef>
              <a:spcAft>
                <a:spcPts val="0"/>
              </a:spcAft>
              <a:buClr>
                <a:srgbClr val="000000"/>
              </a:buClr>
              <a:buSzPts val="1200"/>
              <a:buFont typeface="Arial"/>
              <a:buNone/>
            </a:pPr>
            <a:r>
              <a:rPr b="0" i="0" lang="en-US" sz="1200" u="none" cap="none" strike="noStrike">
                <a:solidFill>
                  <a:srgbClr val="000000"/>
                </a:solidFill>
                <a:latin typeface="Calibri"/>
                <a:ea typeface="Calibri"/>
                <a:cs typeface="Calibri"/>
                <a:sym typeface="Calibri"/>
              </a:rPr>
              <a:t>United Stated Environmental Protection Agency (EPA). (2024). Climate Change Impacts. Climate Change and Human Health. Accessed at 20</a:t>
            </a:r>
            <a:r>
              <a:rPr b="0" baseline="30000" i="0" lang="en-US" sz="1200" u="none" cap="none" strike="noStrike">
                <a:solidFill>
                  <a:srgbClr val="000000"/>
                </a:solidFill>
                <a:latin typeface="Calibri"/>
                <a:ea typeface="Calibri"/>
                <a:cs typeface="Calibri"/>
                <a:sym typeface="Calibri"/>
              </a:rPr>
              <a:t>th</a:t>
            </a:r>
            <a:r>
              <a:rPr b="0" i="0" lang="en-US" sz="1200" u="none" cap="none" strike="noStrike">
                <a:solidFill>
                  <a:srgbClr val="000000"/>
                </a:solidFill>
                <a:latin typeface="Calibri"/>
                <a:ea typeface="Calibri"/>
                <a:cs typeface="Calibri"/>
                <a:sym typeface="Calibri"/>
              </a:rPr>
              <a:t> of March 2024 via: https://www.epa.gov/climateimpacts/climate-change-and-human-health#:~:text=Climate%20change%20affects%20the%20food,of%20certain%20pests%20and%20diseases.</a:t>
            </a:r>
            <a:endParaRPr b="0" i="0" sz="1200" u="none" cap="none" strike="noStrike">
              <a:solidFill>
                <a:srgbClr val="000000"/>
              </a:solidFill>
              <a:latin typeface="Calibri"/>
              <a:ea typeface="Calibri"/>
              <a:cs typeface="Calibri"/>
              <a:sym typeface="Calibri"/>
            </a:endParaRPr>
          </a:p>
          <a:p>
            <a:pPr indent="-270510" lvl="0" marL="270510" marR="0" rtl="0" algn="just">
              <a:lnSpc>
                <a:spcPct val="107000"/>
              </a:lnSpc>
              <a:spcBef>
                <a:spcPts val="800"/>
              </a:spcBef>
              <a:spcAft>
                <a:spcPts val="0"/>
              </a:spcAft>
              <a:buClr>
                <a:srgbClr val="000000"/>
              </a:buClr>
              <a:buSzPts val="1200"/>
              <a:buFont typeface="Arial"/>
              <a:buNone/>
            </a:pPr>
            <a:r>
              <a:rPr b="0" i="0" lang="en-US" sz="1200" u="none" cap="none" strike="noStrike">
                <a:solidFill>
                  <a:srgbClr val="000000"/>
                </a:solidFill>
                <a:latin typeface="Calibri"/>
                <a:ea typeface="Calibri"/>
                <a:cs typeface="Calibri"/>
                <a:sym typeface="Calibri"/>
              </a:rPr>
              <a:t>Wipfli, H., &amp; Withers, M. (2022). Engaging youth in global health and social justice: a decade of experience teaching a high school summer course. Global Health Action, 15(1987045). https://doi.org/10.1080/16549716.2021.1987045</a:t>
            </a:r>
            <a:endParaRPr b="0" i="0" sz="1200" u="none" cap="none" strike="noStrike">
              <a:solidFill>
                <a:srgbClr val="000000"/>
              </a:solidFill>
              <a:latin typeface="Calibri"/>
              <a:ea typeface="Calibri"/>
              <a:cs typeface="Calibri"/>
              <a:sym typeface="Calibri"/>
            </a:endParaRPr>
          </a:p>
          <a:p>
            <a:pPr indent="-270510" lvl="0" marL="270510" marR="0" rtl="0" algn="just">
              <a:lnSpc>
                <a:spcPct val="107000"/>
              </a:lnSpc>
              <a:spcBef>
                <a:spcPts val="800"/>
              </a:spcBef>
              <a:spcAft>
                <a:spcPts val="800"/>
              </a:spcAft>
              <a:buClr>
                <a:srgbClr val="000000"/>
              </a:buClr>
              <a:buSzPts val="1200"/>
              <a:buFont typeface="Arial"/>
              <a:buNone/>
            </a:pPr>
            <a:r>
              <a:rPr b="0" i="0" lang="en-US" sz="1200" u="none" cap="none" strike="noStrike">
                <a:solidFill>
                  <a:srgbClr val="000000"/>
                </a:solidFill>
                <a:latin typeface="Calibri"/>
                <a:ea typeface="Calibri"/>
                <a:cs typeface="Calibri"/>
                <a:sym typeface="Calibri"/>
              </a:rPr>
              <a:t>World Economic Forum. (2024, January 16). Quantifying the impact of climate change on human health. Insight Report. Retrieved from https://www.weforum.org/publications/quantifying-the-impact-of-climate-change-on-human-health/</a:t>
            </a:r>
            <a:endParaRPr b="0" i="0" sz="1200" u="none" cap="none" strike="noStrike">
              <a:solidFill>
                <a:srgbClr val="000000"/>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9" name="Shape 439"/>
        <p:cNvGrpSpPr/>
        <p:nvPr/>
      </p:nvGrpSpPr>
      <p:grpSpPr>
        <a:xfrm>
          <a:off x="0" y="0"/>
          <a:ext cx="0" cy="0"/>
          <a:chOff x="0" y="0"/>
          <a:chExt cx="0" cy="0"/>
        </a:xfrm>
      </p:grpSpPr>
      <p:sp>
        <p:nvSpPr>
          <p:cNvPr id="440" name="Google Shape;440;p69"/>
          <p:cNvSpPr txBox="1"/>
          <p:nvPr>
            <p:ph type="title"/>
          </p:nvPr>
        </p:nvSpPr>
        <p:spPr>
          <a:xfrm>
            <a:off x="1055593" y="327816"/>
            <a:ext cx="7892065" cy="823740"/>
          </a:xfrm>
          <a:prstGeom prst="rect">
            <a:avLst/>
          </a:prstGeom>
          <a:noFill/>
          <a:ln>
            <a:noFill/>
          </a:ln>
        </p:spPr>
        <p:txBody>
          <a:bodyPr anchorCtr="0" anchor="b" bIns="45700" lIns="91425" spcFirstLastPara="1" rIns="91425" wrap="square" tIns="45700">
            <a:noAutofit/>
          </a:bodyPr>
          <a:lstStyle/>
          <a:p>
            <a:pPr indent="0" lvl="0" marL="0" rtl="0" algn="l">
              <a:lnSpc>
                <a:spcPct val="85000"/>
              </a:lnSpc>
              <a:spcBef>
                <a:spcPts val="0"/>
              </a:spcBef>
              <a:spcAft>
                <a:spcPts val="0"/>
              </a:spcAft>
              <a:buClr>
                <a:srgbClr val="2A4F1C"/>
              </a:buClr>
              <a:buSzPts val="3200"/>
              <a:buNone/>
            </a:pPr>
            <a:r>
              <a:rPr lang="en-US">
                <a:solidFill>
                  <a:srgbClr val="2A4F1C"/>
                </a:solidFill>
              </a:rPr>
              <a:t>Referințe și Link-uri</a:t>
            </a:r>
            <a:endParaRPr/>
          </a:p>
        </p:txBody>
      </p:sp>
      <p:cxnSp>
        <p:nvCxnSpPr>
          <p:cNvPr id="441" name="Google Shape;441;p69"/>
          <p:cNvCxnSpPr/>
          <p:nvPr/>
        </p:nvCxnSpPr>
        <p:spPr>
          <a:xfrm>
            <a:off x="5665908" y="2143743"/>
            <a:ext cx="0" cy="2193300"/>
          </a:xfrm>
          <a:prstGeom prst="straightConnector1">
            <a:avLst/>
          </a:prstGeom>
          <a:noFill/>
          <a:ln cap="flat" cmpd="sng" w="19050">
            <a:solidFill>
              <a:schemeClr val="lt1"/>
            </a:solidFill>
            <a:prstDash val="solid"/>
            <a:round/>
            <a:headEnd len="sm" w="sm" type="none"/>
            <a:tailEnd len="sm" w="sm" type="none"/>
          </a:ln>
        </p:spPr>
      </p:cxnSp>
      <p:sp>
        <p:nvSpPr>
          <p:cNvPr id="442" name="Google Shape;442;p69"/>
          <p:cNvSpPr txBox="1"/>
          <p:nvPr/>
        </p:nvSpPr>
        <p:spPr>
          <a:xfrm>
            <a:off x="1055593" y="1307739"/>
            <a:ext cx="9220629" cy="1087950"/>
          </a:xfrm>
          <a:prstGeom prst="rect">
            <a:avLst/>
          </a:prstGeom>
          <a:noFill/>
          <a:ln>
            <a:noFill/>
          </a:ln>
        </p:spPr>
        <p:txBody>
          <a:bodyPr anchorCtr="0" anchor="t" bIns="45700" lIns="91425" spcFirstLastPara="1" rIns="91425" wrap="square" tIns="45700">
            <a:spAutoFit/>
          </a:bodyPr>
          <a:lstStyle/>
          <a:p>
            <a:pPr indent="-270510" lvl="0" marL="270510" marR="0" rtl="0" algn="just">
              <a:lnSpc>
                <a:spcPct val="107000"/>
              </a:lnSpc>
              <a:spcBef>
                <a:spcPts val="0"/>
              </a:spcBef>
              <a:spcAft>
                <a:spcPts val="0"/>
              </a:spcAft>
              <a:buClr>
                <a:srgbClr val="000000"/>
              </a:buClr>
              <a:buSzPts val="1200"/>
              <a:buFont typeface="Arial"/>
              <a:buNone/>
            </a:pPr>
            <a:r>
              <a:rPr b="0" i="0" lang="en-US" sz="1200" u="none" cap="none" strike="noStrike">
                <a:solidFill>
                  <a:srgbClr val="000000"/>
                </a:solidFill>
                <a:latin typeface="Calibri"/>
                <a:ea typeface="Calibri"/>
                <a:cs typeface="Calibri"/>
                <a:sym typeface="Calibri"/>
              </a:rPr>
              <a:t>World Economic Forum. (2024, January 16). Quantifying the impact of climate change on human health. Insight Report. Retrieved from https://www.weforum.org/publications/quantifying-the-impact-of-climate-change-on-human-health/</a:t>
            </a:r>
            <a:endParaRPr b="0" i="0" sz="1200" u="none" cap="none" strike="noStrike">
              <a:solidFill>
                <a:srgbClr val="000000"/>
              </a:solidFill>
              <a:latin typeface="Calibri"/>
              <a:ea typeface="Calibri"/>
              <a:cs typeface="Calibri"/>
              <a:sym typeface="Calibri"/>
            </a:endParaRPr>
          </a:p>
          <a:p>
            <a:pPr indent="-270510" lvl="0" marL="270510" marR="0" rtl="0" algn="just">
              <a:lnSpc>
                <a:spcPct val="107000"/>
              </a:lnSpc>
              <a:spcBef>
                <a:spcPts val="800"/>
              </a:spcBef>
              <a:spcAft>
                <a:spcPts val="800"/>
              </a:spcAft>
              <a:buClr>
                <a:srgbClr val="000000"/>
              </a:buClr>
              <a:buSzPts val="1200"/>
              <a:buFont typeface="Arial"/>
              <a:buNone/>
            </a:pPr>
            <a:r>
              <a:rPr b="0" i="0" lang="en-US" sz="1200" u="none" cap="none" strike="noStrike">
                <a:solidFill>
                  <a:srgbClr val="000000"/>
                </a:solidFill>
                <a:latin typeface="Calibri"/>
                <a:ea typeface="Calibri"/>
                <a:cs typeface="Calibri"/>
                <a:sym typeface="Calibri"/>
              </a:rPr>
              <a:t>World Health Organization (WHO). (2023). Climate change. Accessed at 20</a:t>
            </a:r>
            <a:r>
              <a:rPr b="0" baseline="30000" i="0" lang="en-US" sz="1200" u="none" cap="none" strike="noStrike">
                <a:solidFill>
                  <a:srgbClr val="000000"/>
                </a:solidFill>
                <a:latin typeface="Calibri"/>
                <a:ea typeface="Calibri"/>
                <a:cs typeface="Calibri"/>
                <a:sym typeface="Calibri"/>
              </a:rPr>
              <a:t>th</a:t>
            </a:r>
            <a:r>
              <a:rPr b="0" i="0" lang="en-US" sz="1200" u="none" cap="none" strike="noStrike">
                <a:solidFill>
                  <a:srgbClr val="000000"/>
                </a:solidFill>
                <a:latin typeface="Calibri"/>
                <a:ea typeface="Calibri"/>
                <a:cs typeface="Calibri"/>
                <a:sym typeface="Calibri"/>
              </a:rPr>
              <a:t> of March 2024 via: https://www.who.int/news-room/fact-sheets/detail/climate-change-and-health</a:t>
            </a:r>
            <a:endParaRPr b="0" i="0" sz="1200" u="none" cap="none" strike="noStrike">
              <a:solidFill>
                <a:srgbClr val="000000"/>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6" name="Shape 446"/>
        <p:cNvGrpSpPr/>
        <p:nvPr/>
      </p:nvGrpSpPr>
      <p:grpSpPr>
        <a:xfrm>
          <a:off x="0" y="0"/>
          <a:ext cx="0" cy="0"/>
          <a:chOff x="0" y="0"/>
          <a:chExt cx="0" cy="0"/>
        </a:xfrm>
      </p:grpSpPr>
      <p:sp>
        <p:nvSpPr>
          <p:cNvPr id="447" name="Google Shape;447;p23"/>
          <p:cNvSpPr txBox="1"/>
          <p:nvPr/>
        </p:nvSpPr>
        <p:spPr>
          <a:xfrm>
            <a:off x="1192568" y="2414726"/>
            <a:ext cx="4496910" cy="1474763"/>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Calibri"/>
                <a:ea typeface="Calibri"/>
                <a:cs typeface="Calibri"/>
                <a:sym typeface="Calibri"/>
              </a:rPr>
              <a:t>Universität Paderborn</a:t>
            </a:r>
            <a:endParaRPr b="0" i="0" sz="1400" u="none" cap="none" strike="noStrike">
              <a:solidFill>
                <a:srgbClr val="000000"/>
              </a:solidFill>
              <a:latin typeface="Arial"/>
              <a:ea typeface="Arial"/>
              <a:cs typeface="Arial"/>
              <a:sym typeface="Arial"/>
            </a:endParaRPr>
          </a:p>
          <a:p>
            <a:pPr indent="0" lvl="0" marL="0" marR="0" rtl="0" algn="l">
              <a:lnSpc>
                <a:spcPct val="99583"/>
              </a:lnSpc>
              <a:spcBef>
                <a:spcPts val="0"/>
              </a:spcBef>
              <a:spcAft>
                <a:spcPts val="0"/>
              </a:spcAft>
              <a:buClr>
                <a:srgbClr val="000000"/>
              </a:buClr>
              <a:buSzPts val="1600"/>
              <a:buFont typeface="Arial"/>
              <a:buNone/>
            </a:pPr>
            <a:r>
              <a:rPr b="1" i="0" lang="en-US" sz="1600" u="none" cap="none" strike="noStrike">
                <a:solidFill>
                  <a:schemeClr val="dk1"/>
                </a:solidFill>
                <a:latin typeface="Calibri"/>
                <a:ea typeface="Calibri"/>
                <a:cs typeface="Calibri"/>
                <a:sym typeface="Calibri"/>
              </a:rPr>
              <a:t>Department Wirtschaftspädagogik Lehrstuhl Wirtschaftspädagogik II Warburger Str. 100</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Calibri"/>
                <a:ea typeface="Calibri"/>
                <a:cs typeface="Calibri"/>
                <a:sym typeface="Calibri"/>
              </a:rPr>
              <a:t>33098 Paderborn</a:t>
            </a:r>
            <a:endParaRPr b="0" i="0" sz="1400" u="none" cap="none" strike="noStrike">
              <a:solidFill>
                <a:srgbClr val="000000"/>
              </a:solidFill>
              <a:latin typeface="Arial"/>
              <a:ea typeface="Arial"/>
              <a:cs typeface="Arial"/>
              <a:sym typeface="Arial"/>
            </a:endParaRPr>
          </a:p>
          <a:p>
            <a:pPr indent="0" lvl="0" marL="0" marR="0" rtl="0" algn="l">
              <a:lnSpc>
                <a:spcPct val="106666"/>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Calibri"/>
                <a:ea typeface="Calibri"/>
                <a:cs typeface="Calibri"/>
                <a:sym typeface="Calibri"/>
              </a:rPr>
              <a:t>http://www.upb.de/wipaed</a:t>
            </a:r>
            <a:endParaRPr b="1" i="0" sz="1600" u="none" cap="none" strike="noStrike">
              <a:solidFill>
                <a:schemeClr val="dk1"/>
              </a:solidFill>
              <a:latin typeface="Calibri"/>
              <a:ea typeface="Calibri"/>
              <a:cs typeface="Calibri"/>
              <a:sym typeface="Calibri"/>
            </a:endParaRPr>
          </a:p>
        </p:txBody>
      </p:sp>
      <p:sp>
        <p:nvSpPr>
          <p:cNvPr id="448" name="Google Shape;448;p23"/>
          <p:cNvSpPr/>
          <p:nvPr/>
        </p:nvSpPr>
        <p:spPr>
          <a:xfrm>
            <a:off x="1192568" y="1292237"/>
            <a:ext cx="4264803" cy="58473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3200" u="none" cap="none" strike="noStrike">
                <a:solidFill>
                  <a:srgbClr val="05234E"/>
                </a:solidFill>
                <a:latin typeface="Calibri"/>
                <a:ea typeface="Calibri"/>
                <a:cs typeface="Calibri"/>
                <a:sym typeface="Calibri"/>
              </a:rPr>
              <a:t>A LUA LEGATURA</a:t>
            </a:r>
            <a:endParaRPr b="1" i="0" sz="3200" u="none" cap="none" strike="noStrike">
              <a:solidFill>
                <a:srgbClr val="05234E"/>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38"/>
          <p:cNvSpPr txBox="1"/>
          <p:nvPr>
            <p:ph type="title"/>
          </p:nvPr>
        </p:nvSpPr>
        <p:spPr>
          <a:xfrm>
            <a:off x="1224636" y="2960458"/>
            <a:ext cx="6233171" cy="937084"/>
          </a:xfrm>
          <a:prstGeom prst="rect">
            <a:avLst/>
          </a:prstGeom>
          <a:noFill/>
          <a:ln>
            <a:noFill/>
          </a:ln>
        </p:spPr>
        <p:txBody>
          <a:bodyPr anchorCtr="0" anchor="b" bIns="45700" lIns="91425" spcFirstLastPara="1" rIns="91425" wrap="square" tIns="45700">
            <a:noAutofit/>
          </a:bodyPr>
          <a:lstStyle/>
          <a:p>
            <a:pPr indent="0" lvl="0" marL="0" rtl="0" algn="ctr">
              <a:lnSpc>
                <a:spcPct val="85000"/>
              </a:lnSpc>
              <a:spcBef>
                <a:spcPts val="0"/>
              </a:spcBef>
              <a:spcAft>
                <a:spcPts val="0"/>
              </a:spcAft>
              <a:buSzPts val="3200"/>
              <a:buNone/>
            </a:pPr>
            <a:r>
              <a:rPr lang="en-US" sz="6600"/>
              <a:t>Să începem!</a:t>
            </a:r>
            <a:endParaRPr sz="6600"/>
          </a:p>
        </p:txBody>
      </p:sp>
      <p:cxnSp>
        <p:nvCxnSpPr>
          <p:cNvPr id="160" name="Google Shape;160;p38"/>
          <p:cNvCxnSpPr/>
          <p:nvPr/>
        </p:nvCxnSpPr>
        <p:spPr>
          <a:xfrm rot="10800000">
            <a:off x="7878208" y="4366084"/>
            <a:ext cx="1635900" cy="0"/>
          </a:xfrm>
          <a:prstGeom prst="straightConnector1">
            <a:avLst/>
          </a:prstGeom>
          <a:noFill/>
          <a:ln cap="flat" cmpd="sng" w="19050">
            <a:solidFill>
              <a:schemeClr val="lt1"/>
            </a:solidFill>
            <a:prstDash val="solid"/>
            <a:round/>
            <a:headEnd len="sm" w="sm" type="none"/>
            <a:tailEnd len="sm" w="sm" type="none"/>
          </a:ln>
        </p:spPr>
      </p:cxnSp>
      <p:cxnSp>
        <p:nvCxnSpPr>
          <p:cNvPr id="161" name="Google Shape;161;p38"/>
          <p:cNvCxnSpPr/>
          <p:nvPr/>
        </p:nvCxnSpPr>
        <p:spPr>
          <a:xfrm rot="10800000">
            <a:off x="1813308" y="2210113"/>
            <a:ext cx="1635900" cy="0"/>
          </a:xfrm>
          <a:prstGeom prst="straightConnector1">
            <a:avLst/>
          </a:prstGeom>
          <a:noFill/>
          <a:ln cap="flat" cmpd="sng" w="19050">
            <a:solidFill>
              <a:schemeClr val="lt1"/>
            </a:solidFill>
            <a:prstDash val="solid"/>
            <a:round/>
            <a:headEnd len="sm" w="sm" type="none"/>
            <a:tailEnd len="sm" w="sm" type="none"/>
          </a:ln>
        </p:spPr>
      </p:cxnSp>
      <p:pic>
        <p:nvPicPr>
          <p:cNvPr descr="Ein Bild, das Pflanze, Grün, Gras enthält.&#10;&#10;Automatisch generierte Beschreibung" id="162" name="Google Shape;162;p38"/>
          <p:cNvPicPr preferRelativeResize="0"/>
          <p:nvPr/>
        </p:nvPicPr>
        <p:blipFill rotWithShape="1">
          <a:blip r:embed="rId3">
            <a:alphaModFix/>
          </a:blip>
          <a:srcRect b="15446" l="22796" r="22866" t="8295"/>
          <a:stretch/>
        </p:blipFill>
        <p:spPr>
          <a:xfrm>
            <a:off x="7457807" y="605879"/>
            <a:ext cx="3264408" cy="4581142"/>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39"/>
          <p:cNvSpPr txBox="1"/>
          <p:nvPr>
            <p:ph type="ctrTitle"/>
          </p:nvPr>
        </p:nvSpPr>
        <p:spPr>
          <a:xfrm>
            <a:off x="1097280" y="3020290"/>
            <a:ext cx="10058400" cy="1304821"/>
          </a:xfrm>
          <a:prstGeom prst="rect">
            <a:avLst/>
          </a:prstGeom>
          <a:noFill/>
          <a:ln>
            <a:noFill/>
          </a:ln>
        </p:spPr>
        <p:txBody>
          <a:bodyPr anchorCtr="0" anchor="b" bIns="121900" lIns="121900" spcFirstLastPara="1" rIns="121900" wrap="square" tIns="121900">
            <a:noAutofit/>
          </a:bodyPr>
          <a:lstStyle/>
          <a:p>
            <a:pPr indent="0" lvl="0" marL="0" rtl="0" algn="l">
              <a:lnSpc>
                <a:spcPct val="85000"/>
              </a:lnSpc>
              <a:spcBef>
                <a:spcPts val="0"/>
              </a:spcBef>
              <a:spcAft>
                <a:spcPts val="0"/>
              </a:spcAft>
              <a:buClr>
                <a:srgbClr val="3F762A"/>
              </a:buClr>
              <a:buSzPts val="4800"/>
              <a:buNone/>
            </a:pPr>
            <a:br>
              <a:rPr lang="en-US">
                <a:solidFill>
                  <a:srgbClr val="FFFF00"/>
                </a:solidFill>
              </a:rPr>
            </a:br>
            <a:r>
              <a:rPr lang="en-US">
                <a:solidFill>
                  <a:srgbClr val="3F762A"/>
                </a:solidFill>
              </a:rPr>
              <a:t>Introducere</a:t>
            </a:r>
            <a:endParaRPr b="1">
              <a:solidFill>
                <a:srgbClr val="3F762A"/>
              </a:solidFill>
            </a:endParaRPr>
          </a:p>
        </p:txBody>
      </p:sp>
      <p:cxnSp>
        <p:nvCxnSpPr>
          <p:cNvPr id="168" name="Google Shape;168;p39"/>
          <p:cNvCxnSpPr/>
          <p:nvPr/>
        </p:nvCxnSpPr>
        <p:spPr>
          <a:xfrm>
            <a:off x="960000" y="558533"/>
            <a:ext cx="0" cy="1162800"/>
          </a:xfrm>
          <a:prstGeom prst="straightConnector1">
            <a:avLst/>
          </a:prstGeom>
          <a:noFill/>
          <a:ln cap="flat" cmpd="sng" w="19050">
            <a:solidFill>
              <a:schemeClr val="lt1"/>
            </a:solidFill>
            <a:prstDash val="solid"/>
            <a:round/>
            <a:headEnd len="sm" w="sm" type="none"/>
            <a:tailEnd len="sm" w="sm" type="none"/>
          </a:ln>
        </p:spPr>
      </p:cxnSp>
      <p:pic>
        <p:nvPicPr>
          <p:cNvPr descr="Text&#10;&#10;Description automatically generated with medium confidence" id="169" name="Google Shape;169;p39"/>
          <p:cNvPicPr preferRelativeResize="0"/>
          <p:nvPr/>
        </p:nvPicPr>
        <p:blipFill rotWithShape="1">
          <a:blip r:embed="rId3">
            <a:alphaModFix/>
          </a:blip>
          <a:srcRect b="0" l="0" r="0" t="0"/>
          <a:stretch/>
        </p:blipFill>
        <p:spPr>
          <a:xfrm>
            <a:off x="164497" y="6395934"/>
            <a:ext cx="1296609" cy="272021"/>
          </a:xfrm>
          <a:prstGeom prst="rect">
            <a:avLst/>
          </a:prstGeom>
          <a:noFill/>
          <a:ln>
            <a:noFill/>
          </a:ln>
        </p:spPr>
      </p:pic>
      <p:pic>
        <p:nvPicPr>
          <p:cNvPr id="170" name="Google Shape;170;p39"/>
          <p:cNvPicPr preferRelativeResize="0"/>
          <p:nvPr/>
        </p:nvPicPr>
        <p:blipFill rotWithShape="1">
          <a:blip r:embed="rId4">
            <a:alphaModFix/>
          </a:blip>
          <a:srcRect b="0" l="0" r="0" t="0"/>
          <a:stretch/>
        </p:blipFill>
        <p:spPr>
          <a:xfrm>
            <a:off x="10963124" y="176911"/>
            <a:ext cx="1064381" cy="163551"/>
          </a:xfrm>
          <a:prstGeom prst="rect">
            <a:avLst/>
          </a:prstGeom>
          <a:noFill/>
          <a:ln>
            <a:noFill/>
          </a:ln>
        </p:spPr>
      </p:pic>
      <p:sp>
        <p:nvSpPr>
          <p:cNvPr id="171" name="Google Shape;171;p39"/>
          <p:cNvSpPr txBox="1"/>
          <p:nvPr/>
        </p:nvSpPr>
        <p:spPr>
          <a:xfrm>
            <a:off x="1097280" y="585533"/>
            <a:ext cx="1028700" cy="554400"/>
          </a:xfrm>
          <a:prstGeom prst="rect">
            <a:avLst/>
          </a:prstGeom>
          <a:noFill/>
          <a:ln>
            <a:noFill/>
          </a:ln>
        </p:spPr>
        <p:txBody>
          <a:bodyPr anchorCtr="0" anchor="b" bIns="91425" lIns="91425" spcFirstLastPara="1" rIns="91425" wrap="square" tIns="91425">
            <a:noAutofit/>
          </a:bodyPr>
          <a:lstStyle/>
          <a:p>
            <a:pPr indent="0" lvl="0" marL="0" marR="0" rtl="0" algn="l">
              <a:lnSpc>
                <a:spcPct val="85000"/>
              </a:lnSpc>
              <a:spcBef>
                <a:spcPts val="0"/>
              </a:spcBef>
              <a:spcAft>
                <a:spcPts val="0"/>
              </a:spcAft>
              <a:buClr>
                <a:srgbClr val="3F3F3F"/>
              </a:buClr>
              <a:buSzPts val="3200"/>
              <a:buFont typeface="Calibri"/>
              <a:buNone/>
            </a:pPr>
            <a:r>
              <a:rPr b="1" i="0" lang="en-US" sz="3200" u="none" cap="none" strike="noStrike">
                <a:solidFill>
                  <a:srgbClr val="3F3F3F"/>
                </a:solidFill>
                <a:latin typeface="Calibri"/>
                <a:ea typeface="Calibri"/>
                <a:cs typeface="Calibri"/>
                <a:sym typeface="Calibri"/>
              </a:rPr>
              <a:t>01</a:t>
            </a:r>
            <a:endParaRPr b="0" i="0" sz="1400" u="none" cap="none" strike="noStrike">
              <a:solidFill>
                <a:srgbClr val="000000"/>
              </a:solidFill>
              <a:latin typeface="Arial"/>
              <a:ea typeface="Arial"/>
              <a:cs typeface="Arial"/>
              <a:sym typeface="Arial"/>
            </a:endParaRPr>
          </a:p>
        </p:txBody>
      </p:sp>
      <p:pic>
        <p:nvPicPr>
          <p:cNvPr descr="Bücher" id="172" name="Google Shape;172;p39"/>
          <p:cNvPicPr preferRelativeResize="0"/>
          <p:nvPr/>
        </p:nvPicPr>
        <p:blipFill rotWithShape="1">
          <a:blip r:embed="rId5">
            <a:alphaModFix/>
          </a:blip>
          <a:srcRect b="0" l="0" r="0" t="0"/>
          <a:stretch/>
        </p:blipFill>
        <p:spPr>
          <a:xfrm>
            <a:off x="8140905" y="2542032"/>
            <a:ext cx="2541336" cy="1620154"/>
          </a:xfrm>
          <a:prstGeom prst="rect">
            <a:avLst/>
          </a:prstGeom>
          <a:noFill/>
          <a:ln>
            <a:noFill/>
          </a:ln>
        </p:spPr>
      </p:pic>
      <p:sp>
        <p:nvSpPr>
          <p:cNvPr id="173" name="Google Shape;173;p39"/>
          <p:cNvSpPr txBox="1"/>
          <p:nvPr/>
        </p:nvSpPr>
        <p:spPr>
          <a:xfrm>
            <a:off x="1097280" y="1721333"/>
            <a:ext cx="6389255" cy="107717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3200" u="none" cap="none" strike="noStrike">
                <a:solidFill>
                  <a:srgbClr val="3F762A"/>
                </a:solidFill>
                <a:latin typeface="Arial"/>
                <a:ea typeface="Arial"/>
                <a:cs typeface="Arial"/>
                <a:sym typeface="Arial"/>
              </a:rPr>
              <a:t>Schimbarea globală și sănătatea umană</a:t>
            </a:r>
            <a:endParaRPr b="0" i="0" sz="3200" u="none" cap="none" strike="noStrike">
              <a:solidFill>
                <a:srgbClr val="000000"/>
              </a:solidFill>
              <a:latin typeface="Arial"/>
              <a:ea typeface="Arial"/>
              <a:cs typeface="Arial"/>
              <a:sym typeface="Arial"/>
            </a:endParaRPr>
          </a:p>
        </p:txBody>
      </p:sp>
      <p:sp>
        <p:nvSpPr>
          <p:cNvPr id="174" name="Google Shape;174;p39"/>
          <p:cNvSpPr txBox="1"/>
          <p:nvPr/>
        </p:nvSpPr>
        <p:spPr>
          <a:xfrm>
            <a:off x="1097280" y="4621497"/>
            <a:ext cx="6181344" cy="495753"/>
          </a:xfrm>
          <a:prstGeom prst="rect">
            <a:avLst/>
          </a:prstGeom>
          <a:noFill/>
          <a:ln>
            <a:noFill/>
          </a:ln>
        </p:spPr>
        <p:txBody>
          <a:bodyPr anchorCtr="0" anchor="b" bIns="45700" lIns="91425" spcFirstLastPara="1" rIns="91425" wrap="square" tIns="45700">
            <a:normAutofit/>
          </a:bodyPr>
          <a:lstStyle/>
          <a:p>
            <a:pPr indent="0" lvl="0" marL="0" marR="0" rtl="0" algn="l">
              <a:lnSpc>
                <a:spcPct val="85000"/>
              </a:lnSpc>
              <a:spcBef>
                <a:spcPts val="0"/>
              </a:spcBef>
              <a:spcAft>
                <a:spcPts val="0"/>
              </a:spcAft>
              <a:buNone/>
            </a:pPr>
            <a:r>
              <a:rPr b="1" i="0" lang="en-US" sz="2400" u="none" cap="none" strike="noStrike">
                <a:solidFill>
                  <a:srgbClr val="004B3A"/>
                </a:solidFill>
                <a:latin typeface="Arial"/>
                <a:ea typeface="Arial"/>
                <a:cs typeface="Arial"/>
                <a:sym typeface="Arial"/>
              </a:rPr>
              <a:t>Conceptul de schimbare globală</a:t>
            </a:r>
            <a:endParaRPr b="1" i="0" sz="2400" u="none" cap="none" strike="noStrike">
              <a:solidFill>
                <a:srgbClr val="262626"/>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5"/>
          <p:cNvSpPr txBox="1"/>
          <p:nvPr>
            <p:ph idx="1" type="body"/>
          </p:nvPr>
        </p:nvSpPr>
        <p:spPr>
          <a:xfrm>
            <a:off x="640080" y="1526253"/>
            <a:ext cx="10515600" cy="4516737"/>
          </a:xfrm>
          <a:prstGeom prst="rect">
            <a:avLst/>
          </a:prstGeom>
          <a:noFill/>
          <a:ln>
            <a:noFill/>
          </a:ln>
        </p:spPr>
        <p:txBody>
          <a:bodyPr anchorCtr="0" anchor="t" bIns="45700" lIns="0" spcFirstLastPara="1" rIns="0" wrap="square" tIns="45700">
            <a:normAutofit/>
          </a:bodyPr>
          <a:lstStyle/>
          <a:p>
            <a:pPr indent="0" lvl="0" marL="0" rtl="0" algn="l">
              <a:lnSpc>
                <a:spcPct val="120000"/>
              </a:lnSpc>
              <a:spcBef>
                <a:spcPts val="0"/>
              </a:spcBef>
              <a:spcAft>
                <a:spcPts val="0"/>
              </a:spcAft>
              <a:buSzPts val="3500"/>
              <a:buNone/>
            </a:pPr>
            <a:r>
              <a:rPr b="1" lang="en-US" sz="3500">
                <a:solidFill>
                  <a:srgbClr val="2A4F1C"/>
                </a:solidFill>
              </a:rPr>
              <a:t>„Schimbarea globală se referă la numeroasele schimbări care se desfășoară pe planeta noastră, inclusiv schimbări ale climei, solului, apei și ecosistemelor. Oamenii modelează din ce în ce mai mult aceste schimbări și sunt o parte importantă a sistemului Pământului.”</a:t>
            </a:r>
            <a:br>
              <a:rPr lang="en-US" sz="3500">
                <a:solidFill>
                  <a:schemeClr val="accent1"/>
                </a:solidFill>
              </a:rPr>
            </a:br>
            <a:br>
              <a:rPr lang="en-US" sz="2400">
                <a:solidFill>
                  <a:schemeClr val="accent1"/>
                </a:solidFill>
              </a:rPr>
            </a:br>
            <a:r>
              <a:rPr lang="en-US" sz="1700">
                <a:solidFill>
                  <a:schemeClr val="accent1"/>
                </a:solidFill>
              </a:rPr>
              <a:t>https://www.agci.org/what-is-global-change</a:t>
            </a:r>
            <a:endParaRPr sz="1300">
              <a:solidFill>
                <a:schemeClr val="accent1"/>
              </a:solidFill>
            </a:endParaRPr>
          </a:p>
        </p:txBody>
      </p:sp>
      <p:sp>
        <p:nvSpPr>
          <p:cNvPr id="180" name="Google Shape;180;p5"/>
          <p:cNvSpPr/>
          <p:nvPr/>
        </p:nvSpPr>
        <p:spPr>
          <a:xfrm>
            <a:off x="4572000" y="156754"/>
            <a:ext cx="2991394" cy="927463"/>
          </a:xfrm>
          <a:prstGeom prst="rect">
            <a:avLst/>
          </a:prstGeom>
          <a:solidFill>
            <a:schemeClr val="lt1"/>
          </a:solidFill>
          <a:ln cap="flat"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81" name="Google Shape;181;p5"/>
          <p:cNvSpPr txBox="1"/>
          <p:nvPr/>
        </p:nvSpPr>
        <p:spPr>
          <a:xfrm>
            <a:off x="640080" y="197661"/>
            <a:ext cx="10515600" cy="806116"/>
          </a:xfrm>
          <a:prstGeom prst="rect">
            <a:avLst/>
          </a:prstGeom>
          <a:noFill/>
          <a:ln>
            <a:noFill/>
          </a:ln>
        </p:spPr>
        <p:txBody>
          <a:bodyPr anchorCtr="0" anchor="b" bIns="45700" lIns="91425" spcFirstLastPara="1" rIns="91425" wrap="square" tIns="45700">
            <a:normAutofit/>
          </a:bodyPr>
          <a:lstStyle/>
          <a:p>
            <a:pPr indent="0" lvl="0" marL="0" marR="0" rtl="0" algn="l">
              <a:lnSpc>
                <a:spcPct val="85000"/>
              </a:lnSpc>
              <a:spcBef>
                <a:spcPts val="0"/>
              </a:spcBef>
              <a:spcAft>
                <a:spcPts val="0"/>
              </a:spcAft>
              <a:buNone/>
            </a:pPr>
            <a:r>
              <a:rPr b="1" i="0" lang="en-US" sz="3200" u="none" cap="none" strike="noStrike">
                <a:solidFill>
                  <a:srgbClr val="2A4F1C"/>
                </a:solidFill>
                <a:latin typeface="Arial"/>
                <a:ea typeface="Arial"/>
                <a:cs typeface="Arial"/>
                <a:sym typeface="Arial"/>
              </a:rPr>
              <a:t>Ce este schimbarea globală?</a:t>
            </a:r>
            <a:endParaRPr b="1" i="0" sz="3200" u="none" cap="none" strike="noStrike">
              <a:solidFill>
                <a:srgbClr val="2A4F1C"/>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3"/>
          <p:cNvSpPr txBox="1"/>
          <p:nvPr>
            <p:ph idx="1" type="body"/>
          </p:nvPr>
        </p:nvSpPr>
        <p:spPr>
          <a:xfrm>
            <a:off x="640080" y="1526253"/>
            <a:ext cx="10515600" cy="4516737"/>
          </a:xfrm>
          <a:prstGeom prst="rect">
            <a:avLst/>
          </a:prstGeom>
          <a:noFill/>
          <a:ln>
            <a:noFill/>
          </a:ln>
        </p:spPr>
        <p:txBody>
          <a:bodyPr anchorCtr="0" anchor="t" bIns="45700" lIns="0" spcFirstLastPara="1" rIns="0" wrap="square" tIns="45700">
            <a:normAutofit/>
          </a:bodyPr>
          <a:lstStyle/>
          <a:p>
            <a:pPr indent="0" lvl="0" marL="0" rtl="0" algn="l">
              <a:lnSpc>
                <a:spcPct val="120000"/>
              </a:lnSpc>
              <a:spcBef>
                <a:spcPts val="0"/>
              </a:spcBef>
              <a:spcAft>
                <a:spcPts val="0"/>
              </a:spcAft>
              <a:buSzPts val="3500"/>
              <a:buNone/>
            </a:pPr>
            <a:r>
              <a:rPr b="1" lang="en-US" sz="3500">
                <a:solidFill>
                  <a:srgbClr val="2A4F1C"/>
                </a:solidFill>
              </a:rPr>
              <a:t>„Cercetarea schimbărilor globale este efortul interdisciplinar de a înțelege mai bine aceste schimbări, de ce se întâmplă, cum se conectează și cum putem lucra împreună pentru soluții durabile.”</a:t>
            </a:r>
            <a:br>
              <a:rPr lang="en-US" sz="3500">
                <a:solidFill>
                  <a:schemeClr val="accent1"/>
                </a:solidFill>
              </a:rPr>
            </a:br>
            <a:br>
              <a:rPr lang="en-US" sz="2400">
                <a:solidFill>
                  <a:schemeClr val="accent1"/>
                </a:solidFill>
              </a:rPr>
            </a:br>
            <a:r>
              <a:rPr lang="en-US" sz="1700" u="sng">
                <a:solidFill>
                  <a:schemeClr val="accent1"/>
                </a:solidFill>
                <a:hlinkClick r:id="rId3">
                  <a:extLst>
                    <a:ext uri="{A12FA001-AC4F-418D-AE19-62706E023703}">
                      <ahyp:hlinkClr val="tx"/>
                    </a:ext>
                  </a:extLst>
                </a:hlinkClick>
              </a:rPr>
              <a:t>https://www.agci.org/what-is-global-change</a:t>
            </a:r>
            <a:r>
              <a:rPr lang="en-US" sz="1300">
                <a:solidFill>
                  <a:schemeClr val="accent1"/>
                </a:solidFill>
              </a:rPr>
              <a:t> </a:t>
            </a:r>
            <a:endParaRPr sz="1700">
              <a:solidFill>
                <a:schemeClr val="accent1"/>
              </a:solidFill>
            </a:endParaRPr>
          </a:p>
        </p:txBody>
      </p:sp>
      <p:sp>
        <p:nvSpPr>
          <p:cNvPr id="187" name="Google Shape;187;p3"/>
          <p:cNvSpPr/>
          <p:nvPr/>
        </p:nvSpPr>
        <p:spPr>
          <a:xfrm>
            <a:off x="4572000" y="156754"/>
            <a:ext cx="2991394" cy="927463"/>
          </a:xfrm>
          <a:prstGeom prst="rect">
            <a:avLst/>
          </a:prstGeom>
          <a:solidFill>
            <a:schemeClr val="lt1"/>
          </a:solidFill>
          <a:ln cap="flat"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88" name="Google Shape;188;p3"/>
          <p:cNvSpPr txBox="1"/>
          <p:nvPr/>
        </p:nvSpPr>
        <p:spPr>
          <a:xfrm>
            <a:off x="640080" y="197661"/>
            <a:ext cx="10515600" cy="806116"/>
          </a:xfrm>
          <a:prstGeom prst="rect">
            <a:avLst/>
          </a:prstGeom>
          <a:noFill/>
          <a:ln>
            <a:noFill/>
          </a:ln>
        </p:spPr>
        <p:txBody>
          <a:bodyPr anchorCtr="0" anchor="b" bIns="45700" lIns="91425" spcFirstLastPara="1" rIns="91425" wrap="square" tIns="45700">
            <a:normAutofit/>
          </a:bodyPr>
          <a:lstStyle/>
          <a:p>
            <a:pPr indent="0" lvl="0" marL="0" marR="0" rtl="0" algn="l">
              <a:lnSpc>
                <a:spcPct val="85000"/>
              </a:lnSpc>
              <a:spcBef>
                <a:spcPts val="0"/>
              </a:spcBef>
              <a:spcAft>
                <a:spcPts val="0"/>
              </a:spcAft>
              <a:buNone/>
            </a:pPr>
            <a:r>
              <a:rPr b="1" i="0" lang="en-US" sz="3200" u="none" cap="none" strike="noStrike">
                <a:solidFill>
                  <a:srgbClr val="2A4F1C"/>
                </a:solidFill>
                <a:latin typeface="Arial"/>
                <a:ea typeface="Arial"/>
                <a:cs typeface="Arial"/>
                <a:sym typeface="Arial"/>
              </a:rPr>
              <a:t>Ce este cercetarea schimbărilor globale?</a:t>
            </a:r>
            <a:endParaRPr b="1" i="0" sz="3200" u="none" cap="none" strike="noStrike">
              <a:solidFill>
                <a:srgbClr val="2A4F1C"/>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6"/>
          <p:cNvSpPr txBox="1"/>
          <p:nvPr>
            <p:ph idx="1" type="body"/>
          </p:nvPr>
        </p:nvSpPr>
        <p:spPr>
          <a:xfrm>
            <a:off x="625333" y="1127432"/>
            <a:ext cx="6886512" cy="4751494"/>
          </a:xfrm>
          <a:prstGeom prst="rect">
            <a:avLst/>
          </a:prstGeom>
          <a:noFill/>
          <a:ln>
            <a:noFill/>
          </a:ln>
        </p:spPr>
        <p:txBody>
          <a:bodyPr anchorCtr="0" anchor="t" bIns="45700" lIns="0" spcFirstLastPara="1" rIns="0" wrap="square" tIns="45700">
            <a:noAutofit/>
          </a:bodyPr>
          <a:lstStyle/>
          <a:p>
            <a:pPr indent="-360000" lvl="0" marL="360000" rtl="0" algn="just">
              <a:lnSpc>
                <a:spcPct val="130000"/>
              </a:lnSpc>
              <a:spcBef>
                <a:spcPts val="1400"/>
              </a:spcBef>
              <a:spcAft>
                <a:spcPts val="0"/>
              </a:spcAft>
              <a:buSzPts val="1800"/>
              <a:buFont typeface="Noto Sans Symbols"/>
              <a:buChar char="❖"/>
            </a:pPr>
            <a:r>
              <a:rPr lang="en-US" sz="1800">
                <a:solidFill>
                  <a:srgbClr val="2A4F1C"/>
                </a:solidFill>
                <a:latin typeface="Arial"/>
                <a:ea typeface="Arial"/>
                <a:cs typeface="Arial"/>
                <a:sym typeface="Arial"/>
              </a:rPr>
              <a:t>Schimbările climatice sunt un exemplu de schimbare globală, cuprinzând schimbări de temperatură, precipitații și alte condiții atmosferice.</a:t>
            </a:r>
            <a:endParaRPr/>
          </a:p>
          <a:p>
            <a:pPr indent="-360000" lvl="0" marL="360000" rtl="0" algn="just">
              <a:lnSpc>
                <a:spcPct val="130000"/>
              </a:lnSpc>
              <a:spcBef>
                <a:spcPts val="1400"/>
              </a:spcBef>
              <a:spcAft>
                <a:spcPts val="0"/>
              </a:spcAft>
              <a:buSzPts val="1800"/>
              <a:buFont typeface="Noto Sans Symbols"/>
              <a:buChar char="❖"/>
            </a:pPr>
            <a:r>
              <a:rPr lang="en-US" sz="1800">
                <a:solidFill>
                  <a:srgbClr val="2A4F1C"/>
                </a:solidFill>
                <a:latin typeface="Arial"/>
                <a:ea typeface="Arial"/>
                <a:cs typeface="Arial"/>
                <a:sym typeface="Arial"/>
              </a:rPr>
              <a:t>Impactul schimbărilor climatice se extinde dincolo de atmosferă pentru a influența diverse ecosisteme și sisteme planetare, inclusiv temperatura oceanelor și biodiversitatea.</a:t>
            </a:r>
            <a:endParaRPr/>
          </a:p>
          <a:p>
            <a:pPr indent="-360000" lvl="0" marL="360000" rtl="0" algn="just">
              <a:lnSpc>
                <a:spcPct val="130000"/>
              </a:lnSpc>
              <a:spcBef>
                <a:spcPts val="1400"/>
              </a:spcBef>
              <a:spcAft>
                <a:spcPts val="0"/>
              </a:spcAft>
              <a:buSzPts val="1800"/>
              <a:buFont typeface="Noto Sans Symbols"/>
              <a:buChar char="❖"/>
            </a:pPr>
            <a:r>
              <a:rPr lang="en-US" sz="1800">
                <a:solidFill>
                  <a:srgbClr val="2A4F1C"/>
                </a:solidFill>
                <a:latin typeface="Arial"/>
                <a:ea typeface="Arial"/>
                <a:cs typeface="Arial"/>
                <a:sym typeface="Arial"/>
              </a:rPr>
              <a:t>Pe lângă schimbările climatice, alte procese contribuie la schimbarea globală, cum ar fi proliferarea materialelor plastice în oceane, expansiunea urbană și pierderea biodiversității.</a:t>
            </a:r>
            <a:endParaRPr/>
          </a:p>
          <a:p>
            <a:pPr indent="-360000" lvl="0" marL="360000" rtl="0" algn="just">
              <a:lnSpc>
                <a:spcPct val="130000"/>
              </a:lnSpc>
              <a:spcBef>
                <a:spcPts val="1400"/>
              </a:spcBef>
              <a:spcAft>
                <a:spcPts val="0"/>
              </a:spcAft>
              <a:buSzPts val="1800"/>
              <a:buFont typeface="Noto Sans Symbols"/>
              <a:buChar char="❖"/>
            </a:pPr>
            <a:r>
              <a:rPr lang="en-US" sz="1800">
                <a:solidFill>
                  <a:srgbClr val="2A4F1C"/>
                </a:solidFill>
                <a:latin typeface="Arial"/>
                <a:ea typeface="Arial"/>
                <a:cs typeface="Arial"/>
                <a:sym typeface="Arial"/>
              </a:rPr>
              <a:t>Schimbarea globală cuprinde o gamă largă de fenomene care remodelează planeta și viața de pe ea, inclusiv, dar fără a se limita la schimbările climatice.</a:t>
            </a:r>
            <a:endParaRPr/>
          </a:p>
        </p:txBody>
      </p:sp>
      <p:sp>
        <p:nvSpPr>
          <p:cNvPr id="194" name="Google Shape;194;p6"/>
          <p:cNvSpPr txBox="1"/>
          <p:nvPr/>
        </p:nvSpPr>
        <p:spPr>
          <a:xfrm>
            <a:off x="1042188" y="212976"/>
            <a:ext cx="10515600" cy="806116"/>
          </a:xfrm>
          <a:prstGeom prst="rect">
            <a:avLst/>
          </a:prstGeom>
          <a:noFill/>
          <a:ln>
            <a:noFill/>
          </a:ln>
        </p:spPr>
        <p:txBody>
          <a:bodyPr anchorCtr="0" anchor="b" bIns="45700" lIns="91425" spcFirstLastPara="1" rIns="91425" wrap="square" tIns="45700">
            <a:normAutofit/>
          </a:bodyPr>
          <a:lstStyle/>
          <a:p>
            <a:pPr indent="0" lvl="0" marL="0" marR="0" rtl="0" algn="l">
              <a:lnSpc>
                <a:spcPct val="85000"/>
              </a:lnSpc>
              <a:spcBef>
                <a:spcPts val="0"/>
              </a:spcBef>
              <a:spcAft>
                <a:spcPts val="0"/>
              </a:spcAft>
              <a:buNone/>
            </a:pPr>
            <a:r>
              <a:rPr b="1" i="0" lang="en-US" sz="2800" u="none" cap="none" strike="noStrike">
                <a:solidFill>
                  <a:srgbClr val="2A4F1C"/>
                </a:solidFill>
                <a:latin typeface="Arial"/>
                <a:ea typeface="Arial"/>
                <a:cs typeface="Arial"/>
                <a:sym typeface="Arial"/>
              </a:rPr>
              <a:t>Diferența dintre schimbările globale și schimbările climatice</a:t>
            </a:r>
            <a:endParaRPr b="1" i="0" sz="2800" u="none" cap="none" strike="noStrike">
              <a:solidFill>
                <a:srgbClr val="2A4F1C"/>
              </a:solidFill>
              <a:latin typeface="Calibri"/>
              <a:ea typeface="Calibri"/>
              <a:cs typeface="Calibri"/>
              <a:sym typeface="Calibri"/>
            </a:endParaRPr>
          </a:p>
        </p:txBody>
      </p:sp>
      <p:pic>
        <p:nvPicPr>
          <p:cNvPr descr="Welt, Erde, Globus, Planet, Kontinente" id="195" name="Google Shape;195;p6"/>
          <p:cNvPicPr preferRelativeResize="0"/>
          <p:nvPr/>
        </p:nvPicPr>
        <p:blipFill rotWithShape="1">
          <a:blip r:embed="rId3">
            <a:alphaModFix/>
          </a:blip>
          <a:srcRect b="0" l="0" r="0" t="0"/>
          <a:stretch/>
        </p:blipFill>
        <p:spPr>
          <a:xfrm>
            <a:off x="7413491" y="1400305"/>
            <a:ext cx="4153176" cy="420574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4"/>
          <p:cNvSpPr txBox="1"/>
          <p:nvPr>
            <p:ph idx="1" type="body"/>
          </p:nvPr>
        </p:nvSpPr>
        <p:spPr>
          <a:xfrm>
            <a:off x="625333" y="1678038"/>
            <a:ext cx="6886512" cy="4751494"/>
          </a:xfrm>
          <a:prstGeom prst="rect">
            <a:avLst/>
          </a:prstGeom>
          <a:noFill/>
          <a:ln>
            <a:noFill/>
          </a:ln>
        </p:spPr>
        <p:txBody>
          <a:bodyPr anchorCtr="0" anchor="t" bIns="45700" lIns="0" spcFirstLastPara="1" rIns="0" wrap="square" tIns="45700">
            <a:noAutofit/>
          </a:bodyPr>
          <a:lstStyle/>
          <a:p>
            <a:pPr indent="0" lvl="0" marL="0" rtl="0" algn="just">
              <a:lnSpc>
                <a:spcPct val="130000"/>
              </a:lnSpc>
              <a:spcBef>
                <a:spcPts val="1400"/>
              </a:spcBef>
              <a:spcAft>
                <a:spcPts val="0"/>
              </a:spcAft>
              <a:buSzPts val="1800"/>
              <a:buNone/>
            </a:pPr>
            <a:r>
              <a:rPr lang="en-US" sz="1800">
                <a:solidFill>
                  <a:srgbClr val="2A4F1C"/>
                </a:solidFill>
                <a:latin typeface="Arial"/>
                <a:ea typeface="Arial"/>
                <a:cs typeface="Arial"/>
                <a:sym typeface="Arial"/>
              </a:rPr>
              <a:t>Impactul schimbării globale:</a:t>
            </a:r>
            <a:endParaRPr/>
          </a:p>
          <a:p>
            <a:pPr indent="-285750" lvl="0" marL="285750" rtl="0" algn="just">
              <a:lnSpc>
                <a:spcPct val="130000"/>
              </a:lnSpc>
              <a:spcBef>
                <a:spcPts val="1400"/>
              </a:spcBef>
              <a:spcAft>
                <a:spcPts val="0"/>
              </a:spcAft>
              <a:buSzPts val="1800"/>
              <a:buFont typeface="Noto Sans Symbols"/>
              <a:buChar char="❖"/>
            </a:pPr>
            <a:r>
              <a:rPr lang="en-US" sz="1800">
                <a:solidFill>
                  <a:srgbClr val="2A4F1C"/>
                </a:solidFill>
                <a:latin typeface="Arial"/>
                <a:ea typeface="Arial"/>
                <a:cs typeface="Arial"/>
                <a:sym typeface="Arial"/>
              </a:rPr>
              <a:t>Schimbările climatice sunt un exemplu proeminent de schimbare globală, care implică schimbări ale temperaturii, precipitațiilor și condițiilor atmosferice.</a:t>
            </a:r>
            <a:endParaRPr/>
          </a:p>
          <a:p>
            <a:pPr indent="-285750" lvl="0" marL="285750" rtl="0" algn="just">
              <a:lnSpc>
                <a:spcPct val="130000"/>
              </a:lnSpc>
              <a:spcBef>
                <a:spcPts val="1400"/>
              </a:spcBef>
              <a:spcAft>
                <a:spcPts val="0"/>
              </a:spcAft>
              <a:buSzPts val="1800"/>
              <a:buFont typeface="Noto Sans Symbols"/>
              <a:buChar char="❖"/>
            </a:pPr>
            <a:r>
              <a:rPr lang="en-US" sz="1800">
                <a:solidFill>
                  <a:srgbClr val="2A4F1C"/>
                </a:solidFill>
                <a:latin typeface="Arial"/>
                <a:ea typeface="Arial"/>
                <a:cs typeface="Arial"/>
                <a:sym typeface="Arial"/>
              </a:rPr>
              <a:t>Alte procese care contribuie la schimbarea globală includ plasticul omniprezent în oceane, expansiunea urbană și pierderea biodiversității.</a:t>
            </a:r>
            <a:endParaRPr/>
          </a:p>
        </p:txBody>
      </p:sp>
      <p:sp>
        <p:nvSpPr>
          <p:cNvPr id="201" name="Google Shape;201;p4"/>
          <p:cNvSpPr txBox="1"/>
          <p:nvPr/>
        </p:nvSpPr>
        <p:spPr>
          <a:xfrm>
            <a:off x="1042188" y="212976"/>
            <a:ext cx="10515600" cy="806116"/>
          </a:xfrm>
          <a:prstGeom prst="rect">
            <a:avLst/>
          </a:prstGeom>
          <a:noFill/>
          <a:ln>
            <a:noFill/>
          </a:ln>
        </p:spPr>
        <p:txBody>
          <a:bodyPr anchorCtr="0" anchor="b" bIns="45700" lIns="91425" spcFirstLastPara="1" rIns="91425" wrap="square" tIns="45700">
            <a:normAutofit/>
          </a:bodyPr>
          <a:lstStyle/>
          <a:p>
            <a:pPr indent="0" lvl="0" marL="0" marR="0" rtl="0" algn="l">
              <a:lnSpc>
                <a:spcPct val="85000"/>
              </a:lnSpc>
              <a:spcBef>
                <a:spcPts val="0"/>
              </a:spcBef>
              <a:spcAft>
                <a:spcPts val="0"/>
              </a:spcAft>
              <a:buNone/>
            </a:pPr>
            <a:r>
              <a:rPr b="1" i="0" lang="en-US" sz="2800" u="none" cap="none" strike="noStrike">
                <a:solidFill>
                  <a:srgbClr val="2A4F1C"/>
                </a:solidFill>
                <a:latin typeface="Arial"/>
                <a:ea typeface="Arial"/>
                <a:cs typeface="Arial"/>
                <a:sym typeface="Arial"/>
              </a:rPr>
              <a:t>De ce este schimbarea globală relevantă pentru tine?</a:t>
            </a:r>
            <a:endParaRPr b="1" i="0" sz="2800" u="none" cap="none" strike="noStrike">
              <a:solidFill>
                <a:srgbClr val="2A4F1C"/>
              </a:solidFill>
              <a:latin typeface="Calibri"/>
              <a:ea typeface="Calibri"/>
              <a:cs typeface="Calibri"/>
              <a:sym typeface="Calibri"/>
            </a:endParaRPr>
          </a:p>
        </p:txBody>
      </p:sp>
      <p:pic>
        <p:nvPicPr>
          <p:cNvPr descr="Welt, Erde, Globus, Planet, Kontinente" id="202" name="Google Shape;202;p4"/>
          <p:cNvPicPr preferRelativeResize="0"/>
          <p:nvPr/>
        </p:nvPicPr>
        <p:blipFill rotWithShape="1">
          <a:blip r:embed="rId3">
            <a:alphaModFix/>
          </a:blip>
          <a:srcRect b="0" l="0" r="0" t="0"/>
          <a:stretch/>
        </p:blipFill>
        <p:spPr>
          <a:xfrm>
            <a:off x="7413491" y="1400305"/>
            <a:ext cx="4153176" cy="4205748"/>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Design">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Rückblick">
  <a:themeElements>
    <a:clrScheme name="Grün">
      <a:dk1>
        <a:srgbClr val="000000"/>
      </a:dk1>
      <a:lt1>
        <a:srgbClr val="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2020-11-17T09:39:06Z</dcterms:created>
  <dc:creator>Niclas Grüttner</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