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1" roundtripDataSignature="AMtx7mhB4vht8n/85YvZcLOyDdToaoAb1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21"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1400"/>
              <a:buFont typeface="Arial"/>
              <a:buNone/>
              <a:defRPr sz="1200" b="0" i="0" u="none" strike="noStrike" cap="none">
                <a:solidFill>
                  <a:srgbClr val="514843"/>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rgbClr val="000000"/>
              </a:buClr>
              <a:buSzPts val="1400"/>
              <a:buFont typeface="Arial"/>
              <a:buNone/>
              <a:defRPr sz="1200" b="0" i="0" u="none" strike="noStrike" cap="none">
                <a:solidFill>
                  <a:srgbClr val="514843"/>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rgbClr val="000000"/>
              </a:buClr>
              <a:buSzPts val="1400"/>
              <a:buFont typeface="Arial"/>
              <a:buNone/>
              <a:defRPr sz="1200" b="0" i="0" u="none" strike="noStrike" cap="none">
                <a:solidFill>
                  <a:srgbClr val="514843"/>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Clr>
                <a:srgbClr val="000000"/>
              </a:buClr>
              <a:buSzPts val="1200"/>
              <a:buFont typeface="Arial"/>
              <a:buNone/>
            </a:pPr>
            <a:fld id="{00000000-1234-1234-1234-123412341234}" type="slidenum">
              <a:rPr lang="en-GB" sz="1200" b="0" i="0" u="none" strike="noStrike" cap="none">
                <a:solidFill>
                  <a:srgbClr val="514843"/>
                </a:solidFill>
                <a:latin typeface="Arial"/>
                <a:ea typeface="Arial"/>
                <a:cs typeface="Arial"/>
                <a:sym typeface="Arial"/>
              </a:rPr>
              <a:t>‹nº›</a:t>
            </a:fld>
            <a:endParaRPr sz="1200" b="0" i="0" u="none" strike="noStrike" cap="none">
              <a:solidFill>
                <a:srgbClr val="514843"/>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07" name="Google Shape;10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p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80" name="Google Shape;180;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89" name="Google Shape;189;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95" name="Google Shape;195;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202" name="Google Shape;202;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7"/>
        <p:cNvGrpSpPr/>
        <p:nvPr/>
      </p:nvGrpSpPr>
      <p:grpSpPr>
        <a:xfrm>
          <a:off x="0" y="0"/>
          <a:ext cx="0" cy="0"/>
          <a:chOff x="0" y="0"/>
          <a:chExt cx="0" cy="0"/>
        </a:xfrm>
      </p:grpSpPr>
      <p:sp>
        <p:nvSpPr>
          <p:cNvPr id="208" name="Google Shape;208;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209" name="Google Shape;209;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217" name="Google Shape;21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17" name="Google Shape;117;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25" name="Google Shape;125;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33" name="Google Shape;133;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44" name="Google Shape;144;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400"/>
              <a:buNone/>
            </a:pPr>
            <a:endParaRPr/>
          </a:p>
        </p:txBody>
      </p:sp>
      <p:sp>
        <p:nvSpPr>
          <p:cNvPr id="151" name="Google Shape;151;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59" name="Google Shape;159;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66" name="Google Shape;16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sz="1200">
              <a:solidFill>
                <a:srgbClr val="514843"/>
              </a:solidFill>
              <a:latin typeface="Arial"/>
              <a:ea typeface="Arial"/>
              <a:cs typeface="Arial"/>
              <a:sym typeface="Arial"/>
            </a:endParaRPr>
          </a:p>
        </p:txBody>
      </p:sp>
      <p:sp>
        <p:nvSpPr>
          <p:cNvPr id="174" name="Google Shape;174;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nhalt mit Überschrift" type="objTx">
  <p:cSld name="OBJECT_WITH_CAPTION_TEXT">
    <p:spTree>
      <p:nvGrpSpPr>
        <p:cNvPr id="1" name="Shape 21"/>
        <p:cNvGrpSpPr/>
        <p:nvPr/>
      </p:nvGrpSpPr>
      <p:grpSpPr>
        <a:xfrm>
          <a:off x="0" y="0"/>
          <a:ext cx="0" cy="0"/>
          <a:chOff x="0" y="0"/>
          <a:chExt cx="0" cy="0"/>
        </a:xfrm>
      </p:grpSpPr>
      <p:sp>
        <p:nvSpPr>
          <p:cNvPr id="22" name="Google Shape;22;p17"/>
          <p:cNvSpPr/>
          <p:nvPr/>
        </p:nvSpPr>
        <p:spPr>
          <a:xfrm>
            <a:off x="0" y="0"/>
            <a:ext cx="4051300" cy="68580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23" name="Google Shape;23;p17"/>
          <p:cNvSpPr/>
          <p:nvPr/>
        </p:nvSpPr>
        <p:spPr>
          <a:xfrm>
            <a:off x="4040188" y="0"/>
            <a:ext cx="63500" cy="6858000"/>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pic>
        <p:nvPicPr>
          <p:cNvPr id="24" name="Google Shape;24;p17"/>
          <p:cNvPicPr preferRelativeResize="0"/>
          <p:nvPr/>
        </p:nvPicPr>
        <p:blipFill rotWithShape="1">
          <a:blip r:embed="rId2">
            <a:alphaModFix/>
          </a:blip>
          <a:srcRect/>
          <a:stretch/>
        </p:blipFill>
        <p:spPr>
          <a:xfrm>
            <a:off x="0" y="6424613"/>
            <a:ext cx="1062038" cy="400050"/>
          </a:xfrm>
          <a:prstGeom prst="rect">
            <a:avLst/>
          </a:prstGeom>
          <a:noFill/>
          <a:ln>
            <a:noFill/>
          </a:ln>
        </p:spPr>
      </p:pic>
      <p:sp>
        <p:nvSpPr>
          <p:cNvPr id="25" name="Google Shape;25;p17"/>
          <p:cNvSpPr txBox="1"/>
          <p:nvPr/>
        </p:nvSpPr>
        <p:spPr>
          <a:xfrm>
            <a:off x="4702175" y="6424613"/>
            <a:ext cx="5014913"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b="0" i="0" u="none" strike="noStrike" cap="none">
                <a:solidFill>
                  <a:srgbClr val="595959"/>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595959"/>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rgbClr val="1F497D"/>
              </a:solidFill>
              <a:latin typeface="Calibri"/>
              <a:ea typeface="Calibri"/>
              <a:cs typeface="Calibri"/>
              <a:sym typeface="Calibri"/>
            </a:endParaRPr>
          </a:p>
        </p:txBody>
      </p:sp>
      <p:pic>
        <p:nvPicPr>
          <p:cNvPr id="26" name="Google Shape;26;p17"/>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27" name="Google Shape;27;p17"/>
          <p:cNvSpPr txBox="1">
            <a:spLocks noGrp="1"/>
          </p:cNvSpPr>
          <p:nvPr>
            <p:ph type="title"/>
          </p:nvPr>
        </p:nvSpPr>
        <p:spPr>
          <a:xfrm>
            <a:off x="457200" y="594359"/>
            <a:ext cx="3200400" cy="22860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FFFFFF"/>
              </a:buClr>
              <a:buSzPts val="3600"/>
              <a:buFont typeface="Calibri"/>
              <a:buNone/>
              <a:defRPr sz="3600" b="0">
                <a:solidFill>
                  <a:srgbClr val="FFFFF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17"/>
          <p:cNvSpPr txBox="1">
            <a:spLocks noGrp="1"/>
          </p:cNvSpPr>
          <p:nvPr>
            <p:ph type="body" idx="1"/>
          </p:nvPr>
        </p:nvSpPr>
        <p:spPr>
          <a:xfrm>
            <a:off x="4800600" y="731520"/>
            <a:ext cx="6492240" cy="52578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9" name="Google Shape;29;p17"/>
          <p:cNvSpPr txBox="1">
            <a:spLocks noGrp="1"/>
          </p:cNvSpPr>
          <p:nvPr>
            <p:ph type="body" idx="2"/>
          </p:nvPr>
        </p:nvSpPr>
        <p:spPr>
          <a:xfrm>
            <a:off x="457200" y="2926080"/>
            <a:ext cx="3200400" cy="337912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1500"/>
              <a:buNone/>
              <a:defRPr sz="1500">
                <a:solidFill>
                  <a:srgbClr val="FFFFFF"/>
                </a:solidFill>
              </a:defRPr>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30" name="Google Shape;30;p17"/>
          <p:cNvSpPr txBox="1">
            <a:spLocks noGrp="1"/>
          </p:cNvSpPr>
          <p:nvPr>
            <p:ph type="dt" idx="10"/>
          </p:nvPr>
        </p:nvSpPr>
        <p:spPr>
          <a:xfrm>
            <a:off x="465138" y="6459538"/>
            <a:ext cx="261937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7"/>
          <p:cNvSpPr txBox="1">
            <a:spLocks noGrp="1"/>
          </p:cNvSpPr>
          <p:nvPr>
            <p:ph type="ftr" idx="11"/>
          </p:nvPr>
        </p:nvSpPr>
        <p:spPr>
          <a:xfrm>
            <a:off x="4800600" y="6459538"/>
            <a:ext cx="4648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rgbClr val="455F51"/>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Vertikaler Titel und Text" type="vertTitleAndTx">
  <p:cSld name="VERTICAL_TITLE_AND_VERTICAL_TEXT">
    <p:spTree>
      <p:nvGrpSpPr>
        <p:cNvPr id="1" name="Shape 93"/>
        <p:cNvGrpSpPr/>
        <p:nvPr/>
      </p:nvGrpSpPr>
      <p:grpSpPr>
        <a:xfrm>
          <a:off x="0" y="0"/>
          <a:ext cx="0" cy="0"/>
          <a:chOff x="0" y="0"/>
          <a:chExt cx="0" cy="0"/>
        </a:xfrm>
      </p:grpSpPr>
      <p:sp>
        <p:nvSpPr>
          <p:cNvPr id="94" name="Google Shape;94;p26"/>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95" name="Google Shape;95;p26"/>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96" name="Google Shape;96;p26"/>
          <p:cNvPicPr preferRelativeResize="0"/>
          <p:nvPr/>
        </p:nvPicPr>
        <p:blipFill rotWithShape="1">
          <a:blip r:embed="rId2">
            <a:alphaModFix/>
          </a:blip>
          <a:srcRect/>
          <a:stretch/>
        </p:blipFill>
        <p:spPr>
          <a:xfrm>
            <a:off x="104775" y="6281738"/>
            <a:ext cx="1062038" cy="400050"/>
          </a:xfrm>
          <a:prstGeom prst="rect">
            <a:avLst/>
          </a:prstGeom>
          <a:noFill/>
          <a:ln>
            <a:noFill/>
          </a:ln>
        </p:spPr>
      </p:pic>
      <p:pic>
        <p:nvPicPr>
          <p:cNvPr id="97" name="Google Shape;97;p26"/>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98" name="Google Shape;98;p26"/>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FFFFFF"/>
              </a:solidFill>
              <a:latin typeface="Calibri"/>
              <a:ea typeface="Calibri"/>
              <a:cs typeface="Calibri"/>
              <a:sym typeface="Calibri"/>
            </a:endParaRPr>
          </a:p>
        </p:txBody>
      </p:sp>
      <p:sp>
        <p:nvSpPr>
          <p:cNvPr id="99" name="Google Shape;99;p26"/>
          <p:cNvSpPr txBox="1"/>
          <p:nvPr/>
        </p:nvSpPr>
        <p:spPr>
          <a:xfrm>
            <a:off x="11093450" y="1490663"/>
            <a:ext cx="849313"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GB" sz="1800" b="1">
                <a:solidFill>
                  <a:srgbClr val="000000"/>
                </a:solidFill>
                <a:latin typeface="Calibri"/>
                <a:ea typeface="Calibri"/>
                <a:cs typeface="Calibri"/>
                <a:sym typeface="Calibri"/>
              </a:rPr>
              <a:t>-</a:t>
            </a:r>
            <a:fld id="{00000000-1234-1234-1234-123412341234}" type="slidenum">
              <a:rPr lang="en-GB" sz="1800" b="1">
                <a:solidFill>
                  <a:srgbClr val="000000"/>
                </a:solidFill>
                <a:latin typeface="Calibri"/>
                <a:ea typeface="Calibri"/>
                <a:cs typeface="Calibri"/>
                <a:sym typeface="Calibri"/>
              </a:rPr>
              <a:t>‹nº›</a:t>
            </a:fld>
            <a:r>
              <a:rPr lang="en-GB" sz="1800" b="1">
                <a:solidFill>
                  <a:srgbClr val="000000"/>
                </a:solidFill>
                <a:latin typeface="Calibri"/>
                <a:ea typeface="Calibri"/>
                <a:cs typeface="Calibri"/>
                <a:sym typeface="Calibri"/>
              </a:rPr>
              <a:t>-</a:t>
            </a:r>
            <a:endParaRPr sz="1400">
              <a:solidFill>
                <a:srgbClr val="000000"/>
              </a:solidFill>
              <a:latin typeface="Arial"/>
              <a:ea typeface="Arial"/>
              <a:cs typeface="Arial"/>
              <a:sym typeface="Arial"/>
            </a:endParaRPr>
          </a:p>
        </p:txBody>
      </p:sp>
      <p:pic>
        <p:nvPicPr>
          <p:cNvPr id="100" name="Google Shape;100;p26"/>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101" name="Google Shape;101;p26"/>
          <p:cNvSpPr txBox="1">
            <a:spLocks noGrp="1"/>
          </p:cNvSpPr>
          <p:nvPr>
            <p:ph type="title"/>
          </p:nvPr>
        </p:nvSpPr>
        <p:spPr>
          <a:xfrm rot="5400000">
            <a:off x="7160640" y="1979039"/>
            <a:ext cx="5757421" cy="262890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2" name="Google Shape;102;p26"/>
          <p:cNvSpPr txBox="1">
            <a:spLocks noGrp="1"/>
          </p:cNvSpPr>
          <p:nvPr>
            <p:ph type="body" idx="1"/>
          </p:nvPr>
        </p:nvSpPr>
        <p:spPr>
          <a:xfrm rot="5400000">
            <a:off x="1826639" y="-573661"/>
            <a:ext cx="5757422" cy="77343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103" name="Google Shape;103;p26"/>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4" name="Google Shape;104;p26"/>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el und Inhalt" type="obj">
  <p:cSld name="OBJECT">
    <p:spTree>
      <p:nvGrpSpPr>
        <p:cNvPr id="1" name="Shape 32"/>
        <p:cNvGrpSpPr/>
        <p:nvPr/>
      </p:nvGrpSpPr>
      <p:grpSpPr>
        <a:xfrm>
          <a:off x="0" y="0"/>
          <a:ext cx="0" cy="0"/>
          <a:chOff x="0" y="0"/>
          <a:chExt cx="0" cy="0"/>
        </a:xfrm>
      </p:grpSpPr>
      <p:sp>
        <p:nvSpPr>
          <p:cNvPr id="33" name="Google Shape;33;p18"/>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3200"/>
              <a:buFont typeface="Calibri"/>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18"/>
          <p:cNvSpPr txBox="1">
            <a:spLocks noGrp="1"/>
          </p:cNvSpPr>
          <p:nvPr>
            <p:ph type="body" idx="1"/>
          </p:nvPr>
        </p:nvSpPr>
        <p:spPr>
          <a:xfrm>
            <a:off x="1097280" y="1492624"/>
            <a:ext cx="10058400" cy="437647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5" name="Google Shape;35;p18"/>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8"/>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Nur Titel" type="titleOnly">
  <p:cSld name="TITLE_ONLY">
    <p:spTree>
      <p:nvGrpSpPr>
        <p:cNvPr id="1" name="Shape 37"/>
        <p:cNvGrpSpPr/>
        <p:nvPr/>
      </p:nvGrpSpPr>
      <p:grpSpPr>
        <a:xfrm>
          <a:off x="0" y="0"/>
          <a:ext cx="0" cy="0"/>
          <a:chOff x="0" y="0"/>
          <a:chExt cx="0" cy="0"/>
        </a:xfrm>
      </p:grpSpPr>
      <p:sp>
        <p:nvSpPr>
          <p:cNvPr id="38" name="Google Shape;38;p19"/>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19"/>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elfolie" type="title">
  <p:cSld name="TITLE">
    <p:spTree>
      <p:nvGrpSpPr>
        <p:cNvPr id="1" name="Shape 41"/>
        <p:cNvGrpSpPr/>
        <p:nvPr/>
      </p:nvGrpSpPr>
      <p:grpSpPr>
        <a:xfrm>
          <a:off x="0" y="0"/>
          <a:ext cx="0" cy="0"/>
          <a:chOff x="0" y="0"/>
          <a:chExt cx="0" cy="0"/>
        </a:xfrm>
      </p:grpSpPr>
      <p:sp>
        <p:nvSpPr>
          <p:cNvPr id="42" name="Google Shape;42;p20"/>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43" name="Google Shape;43;p20"/>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cxnSp>
        <p:nvCxnSpPr>
          <p:cNvPr id="44" name="Google Shape;44;p20"/>
          <p:cNvCxnSpPr/>
          <p:nvPr/>
        </p:nvCxnSpPr>
        <p:spPr>
          <a:xfrm>
            <a:off x="1208088" y="4343400"/>
            <a:ext cx="9875837" cy="0"/>
          </a:xfrm>
          <a:prstGeom prst="straightConnector1">
            <a:avLst/>
          </a:prstGeom>
          <a:noFill/>
          <a:ln w="9525" cap="flat" cmpd="sng">
            <a:solidFill>
              <a:srgbClr val="7F7F7F"/>
            </a:solidFill>
            <a:prstDash val="solid"/>
            <a:round/>
            <a:headEnd type="none" w="sm" len="sm"/>
            <a:tailEnd type="none" w="sm" len="sm"/>
          </a:ln>
        </p:spPr>
      </p:cxnSp>
      <p:pic>
        <p:nvPicPr>
          <p:cNvPr id="45" name="Google Shape;45;p20"/>
          <p:cNvPicPr preferRelativeResize="0"/>
          <p:nvPr/>
        </p:nvPicPr>
        <p:blipFill rotWithShape="1">
          <a:blip r:embed="rId2">
            <a:alphaModFix/>
          </a:blip>
          <a:srcRect/>
          <a:stretch/>
        </p:blipFill>
        <p:spPr>
          <a:xfrm>
            <a:off x="10099675" y="6267450"/>
            <a:ext cx="1987550" cy="566738"/>
          </a:xfrm>
          <a:prstGeom prst="rect">
            <a:avLst/>
          </a:prstGeom>
          <a:noFill/>
          <a:ln>
            <a:noFill/>
          </a:ln>
        </p:spPr>
      </p:pic>
      <p:sp>
        <p:nvSpPr>
          <p:cNvPr id="46" name="Google Shape;46;p20"/>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b="0" i="0" u="none" strike="noStrike" cap="none">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b="0" i="0" u="none" strike="noStrike" cap="none">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rgbClr val="FFFFFF"/>
              </a:solidFill>
              <a:latin typeface="Calibri"/>
              <a:ea typeface="Calibri"/>
              <a:cs typeface="Calibri"/>
              <a:sym typeface="Calibri"/>
            </a:endParaRPr>
          </a:p>
        </p:txBody>
      </p:sp>
      <p:pic>
        <p:nvPicPr>
          <p:cNvPr id="47" name="Google Shape;47;p20"/>
          <p:cNvPicPr preferRelativeResize="0"/>
          <p:nvPr/>
        </p:nvPicPr>
        <p:blipFill rotWithShape="1">
          <a:blip r:embed="rId3">
            <a:alphaModFix/>
          </a:blip>
          <a:srcRect/>
          <a:stretch/>
        </p:blipFill>
        <p:spPr>
          <a:xfrm>
            <a:off x="104775" y="6281738"/>
            <a:ext cx="1062038" cy="400050"/>
          </a:xfrm>
          <a:prstGeom prst="rect">
            <a:avLst/>
          </a:prstGeom>
          <a:noFill/>
          <a:ln>
            <a:noFill/>
          </a:ln>
        </p:spPr>
      </p:pic>
      <p:pic>
        <p:nvPicPr>
          <p:cNvPr id="48" name="Google Shape;48;p20"/>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49" name="Google Shape;49;p20"/>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0"/>
          <p:cNvSpPr txBox="1">
            <a:spLocks noGrp="1"/>
          </p:cNvSpPr>
          <p:nvPr>
            <p:ph type="subTitle" idx="1"/>
          </p:nvPr>
        </p:nvSpPr>
        <p:spPr>
          <a:xfrm>
            <a:off x="1100051" y="4455620"/>
            <a:ext cx="10058400" cy="11430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lvl="1" algn="ctr">
              <a:lnSpc>
                <a:spcPct val="90000"/>
              </a:lnSpc>
              <a:spcBef>
                <a:spcPts val="200"/>
              </a:spcBef>
              <a:spcAft>
                <a:spcPts val="0"/>
              </a:spcAft>
              <a:buSzPts val="2400"/>
              <a:buNone/>
              <a:defRPr sz="2400"/>
            </a:lvl2pPr>
            <a:lvl3pPr lvl="2" algn="ctr">
              <a:lnSpc>
                <a:spcPct val="90000"/>
              </a:lnSpc>
              <a:spcBef>
                <a:spcPts val="400"/>
              </a:spcBef>
              <a:spcAft>
                <a:spcPts val="0"/>
              </a:spcAft>
              <a:buSzPts val="2400"/>
              <a:buNone/>
              <a:defRPr sz="2400"/>
            </a:lvl3pPr>
            <a:lvl4pPr lvl="3" algn="ctr">
              <a:lnSpc>
                <a:spcPct val="90000"/>
              </a:lnSpc>
              <a:spcBef>
                <a:spcPts val="400"/>
              </a:spcBef>
              <a:spcAft>
                <a:spcPts val="0"/>
              </a:spcAft>
              <a:buSzPts val="2000"/>
              <a:buNone/>
              <a:defRPr sz="2000"/>
            </a:lvl4pPr>
            <a:lvl5pPr lvl="4" algn="ctr">
              <a:lnSpc>
                <a:spcPct val="90000"/>
              </a:lnSpc>
              <a:spcBef>
                <a:spcPts val="400"/>
              </a:spcBef>
              <a:spcAft>
                <a:spcPts val="0"/>
              </a:spcAft>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sp>
        <p:nvSpPr>
          <p:cNvPr id="51" name="Google Shape;51;p20"/>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Abschnitts-&#10;überschrift" type="secHead">
  <p:cSld name="SECTION_HEADER">
    <p:spTree>
      <p:nvGrpSpPr>
        <p:cNvPr id="1" name="Shape 52"/>
        <p:cNvGrpSpPr/>
        <p:nvPr/>
      </p:nvGrpSpPr>
      <p:grpSpPr>
        <a:xfrm>
          <a:off x="0" y="0"/>
          <a:ext cx="0" cy="0"/>
          <a:chOff x="0" y="0"/>
          <a:chExt cx="0" cy="0"/>
        </a:xfrm>
      </p:grpSpPr>
      <p:sp>
        <p:nvSpPr>
          <p:cNvPr id="53" name="Google Shape;53;p21"/>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54" name="Google Shape;54;p21"/>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55" name="Google Shape;55;p21"/>
          <p:cNvPicPr preferRelativeResize="0"/>
          <p:nvPr/>
        </p:nvPicPr>
        <p:blipFill rotWithShape="1">
          <a:blip r:embed="rId2">
            <a:alphaModFix/>
          </a:blip>
          <a:srcRect/>
          <a:stretch/>
        </p:blipFill>
        <p:spPr>
          <a:xfrm>
            <a:off x="104775" y="6281738"/>
            <a:ext cx="1062038" cy="400050"/>
          </a:xfrm>
          <a:prstGeom prst="rect">
            <a:avLst/>
          </a:prstGeom>
          <a:noFill/>
          <a:ln>
            <a:noFill/>
          </a:ln>
        </p:spPr>
      </p:pic>
      <p:cxnSp>
        <p:nvCxnSpPr>
          <p:cNvPr id="56" name="Google Shape;56;p21"/>
          <p:cNvCxnSpPr/>
          <p:nvPr/>
        </p:nvCxnSpPr>
        <p:spPr>
          <a:xfrm>
            <a:off x="1208088" y="4343400"/>
            <a:ext cx="9875837" cy="0"/>
          </a:xfrm>
          <a:prstGeom prst="straightConnector1">
            <a:avLst/>
          </a:prstGeom>
          <a:noFill/>
          <a:ln w="9525" cap="flat" cmpd="sng">
            <a:solidFill>
              <a:srgbClr val="7F7F7F"/>
            </a:solidFill>
            <a:prstDash val="solid"/>
            <a:round/>
            <a:headEnd type="none" w="sm" len="sm"/>
            <a:tailEnd type="none" w="sm" len="sm"/>
          </a:ln>
        </p:spPr>
      </p:cxnSp>
      <p:pic>
        <p:nvPicPr>
          <p:cNvPr id="57" name="Google Shape;57;p21"/>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58" name="Google Shape;58;p21"/>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FFFFFF"/>
              </a:solidFill>
              <a:latin typeface="Calibri"/>
              <a:ea typeface="Calibri"/>
              <a:cs typeface="Calibri"/>
              <a:sym typeface="Calibri"/>
            </a:endParaRPr>
          </a:p>
        </p:txBody>
      </p:sp>
      <p:pic>
        <p:nvPicPr>
          <p:cNvPr id="59" name="Google Shape;59;p21"/>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60" name="Google Shape;60;p21"/>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262626"/>
              </a:buClr>
              <a:buSzPts val="8000"/>
              <a:buFont typeface="Calibri"/>
              <a:buNone/>
              <a:defRPr sz="8000" b="0">
                <a:solidFill>
                  <a:srgbClr val="262626"/>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21"/>
          <p:cNvSpPr txBox="1">
            <a:spLocks noGrp="1"/>
          </p:cNvSpPr>
          <p:nvPr>
            <p:ph type="body" idx="1"/>
          </p:nvPr>
        </p:nvSpPr>
        <p:spPr>
          <a:xfrm>
            <a:off x="1097280" y="4453128"/>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200"/>
              </a:spcBef>
              <a:spcAft>
                <a:spcPts val="0"/>
              </a:spcAft>
              <a:buSzPts val="2400"/>
              <a:buNone/>
              <a:defRPr sz="2400" cap="none">
                <a:solidFill>
                  <a:schemeClr val="dk2"/>
                </a:solidFill>
                <a:latin typeface="Calibri"/>
                <a:ea typeface="Calibri"/>
                <a:cs typeface="Calibri"/>
                <a:sym typeface="Calibri"/>
              </a:defRPr>
            </a:lvl1pPr>
            <a:lvl2pPr marL="914400" lvl="1" indent="-228600" algn="l">
              <a:lnSpc>
                <a:spcPct val="90000"/>
              </a:lnSpc>
              <a:spcBef>
                <a:spcPts val="200"/>
              </a:spcBef>
              <a:spcAft>
                <a:spcPts val="0"/>
              </a:spcAft>
              <a:buSzPts val="1800"/>
              <a:buNone/>
              <a:defRPr sz="1800">
                <a:solidFill>
                  <a:srgbClr val="888888"/>
                </a:solidFill>
              </a:defRPr>
            </a:lvl2pPr>
            <a:lvl3pPr marL="1371600" lvl="2" indent="-228600" algn="l">
              <a:lnSpc>
                <a:spcPct val="90000"/>
              </a:lnSpc>
              <a:spcBef>
                <a:spcPts val="400"/>
              </a:spcBef>
              <a:spcAft>
                <a:spcPts val="0"/>
              </a:spcAft>
              <a:buSzPts val="1600"/>
              <a:buNone/>
              <a:defRPr sz="1600">
                <a:solidFill>
                  <a:srgbClr val="888888"/>
                </a:solidFill>
              </a:defRPr>
            </a:lvl3pPr>
            <a:lvl4pPr marL="1828800" lvl="3" indent="-228600" algn="l">
              <a:lnSpc>
                <a:spcPct val="90000"/>
              </a:lnSpc>
              <a:spcBef>
                <a:spcPts val="400"/>
              </a:spcBef>
              <a:spcAft>
                <a:spcPts val="0"/>
              </a:spcAft>
              <a:buSzPts val="1400"/>
              <a:buNone/>
              <a:defRPr sz="1400">
                <a:solidFill>
                  <a:srgbClr val="888888"/>
                </a:solidFill>
              </a:defRPr>
            </a:lvl4pPr>
            <a:lvl5pPr marL="2286000" lvl="4" indent="-228600" algn="l">
              <a:lnSpc>
                <a:spcPct val="90000"/>
              </a:lnSpc>
              <a:spcBef>
                <a:spcPts val="400"/>
              </a:spcBef>
              <a:spcAft>
                <a:spcPts val="0"/>
              </a:spcAft>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sp>
        <p:nvSpPr>
          <p:cNvPr id="62" name="Google Shape;62;p21"/>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1"/>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Zwei Inhalte" type="twoObj">
  <p:cSld name="TWO_OBJECTS">
    <p:spTree>
      <p:nvGrpSpPr>
        <p:cNvPr id="1" name="Shape 64"/>
        <p:cNvGrpSpPr/>
        <p:nvPr/>
      </p:nvGrpSpPr>
      <p:grpSpPr>
        <a:xfrm>
          <a:off x="0" y="0"/>
          <a:ext cx="0" cy="0"/>
          <a:chOff x="0" y="0"/>
          <a:chExt cx="0" cy="0"/>
        </a:xfrm>
      </p:grpSpPr>
      <p:sp>
        <p:nvSpPr>
          <p:cNvPr id="65" name="Google Shape;65;p22"/>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2"/>
          <p:cNvSpPr txBox="1">
            <a:spLocks noGrp="1"/>
          </p:cNvSpPr>
          <p:nvPr>
            <p:ph type="body" idx="1"/>
          </p:nvPr>
        </p:nvSpPr>
        <p:spPr>
          <a:xfrm>
            <a:off x="1097279" y="1845734"/>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7" name="Google Shape;67;p22"/>
          <p:cNvSpPr txBox="1">
            <a:spLocks noGrp="1"/>
          </p:cNvSpPr>
          <p:nvPr>
            <p:ph type="body" idx="2"/>
          </p:nvPr>
        </p:nvSpPr>
        <p:spPr>
          <a:xfrm>
            <a:off x="6217920" y="1845735"/>
            <a:ext cx="4937760" cy="402336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8" name="Google Shape;68;p22"/>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22"/>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Vergleich" type="twoTxTwoObj">
  <p:cSld name="TWO_OBJECTS_WITH_TEXT">
    <p:spTree>
      <p:nvGrpSpPr>
        <p:cNvPr id="1" name="Shape 70"/>
        <p:cNvGrpSpPr/>
        <p:nvPr/>
      </p:nvGrpSpPr>
      <p:grpSpPr>
        <a:xfrm>
          <a:off x="0" y="0"/>
          <a:ext cx="0" cy="0"/>
          <a:chOff x="0" y="0"/>
          <a:chExt cx="0" cy="0"/>
        </a:xfrm>
      </p:grpSpPr>
      <p:sp>
        <p:nvSpPr>
          <p:cNvPr id="71" name="Google Shape;71;p2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3"/>
          <p:cNvSpPr txBox="1">
            <a:spLocks noGrp="1"/>
          </p:cNvSpPr>
          <p:nvPr>
            <p:ph type="body" idx="1"/>
          </p:nvPr>
        </p:nvSpPr>
        <p:spPr>
          <a:xfrm>
            <a:off x="109728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3" name="Google Shape;73;p23"/>
          <p:cNvSpPr txBox="1">
            <a:spLocks noGrp="1"/>
          </p:cNvSpPr>
          <p:nvPr>
            <p:ph type="body" idx="2"/>
          </p:nvPr>
        </p:nvSpPr>
        <p:spPr>
          <a:xfrm>
            <a:off x="109728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4" name="Google Shape;74;p23"/>
          <p:cNvSpPr txBox="1">
            <a:spLocks noGrp="1"/>
          </p:cNvSpPr>
          <p:nvPr>
            <p:ph type="body" idx="3"/>
          </p:nvPr>
        </p:nvSpPr>
        <p:spPr>
          <a:xfrm>
            <a:off x="6217920" y="1846052"/>
            <a:ext cx="4937760"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1200"/>
              </a:spcBef>
              <a:spcAft>
                <a:spcPts val="0"/>
              </a:spcAft>
              <a:buSzPts val="2000"/>
              <a:buNone/>
              <a:defRPr sz="2000" b="0" cap="none">
                <a:solidFill>
                  <a:schemeClr val="dk2"/>
                </a:solidFill>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5" name="Google Shape;75;p23"/>
          <p:cNvSpPr txBox="1">
            <a:spLocks noGrp="1"/>
          </p:cNvSpPr>
          <p:nvPr>
            <p:ph type="body" idx="4"/>
          </p:nvPr>
        </p:nvSpPr>
        <p:spPr>
          <a:xfrm>
            <a:off x="6217920" y="2582334"/>
            <a:ext cx="4937760" cy="3378200"/>
          </a:xfrm>
          <a:prstGeom prst="rect">
            <a:avLst/>
          </a:prstGeom>
          <a:noFill/>
          <a:ln>
            <a:noFill/>
          </a:ln>
        </p:spPr>
        <p:txBody>
          <a:bodyPr spcFirstLastPara="1" wrap="square" lIns="0" tIns="45700" rIns="0" bIns="4570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6" name="Google Shape;76;p23"/>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3"/>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Leer" type="blank">
  <p:cSld name="BLANK">
    <p:spTree>
      <p:nvGrpSpPr>
        <p:cNvPr id="1" name="Shape 78"/>
        <p:cNvGrpSpPr/>
        <p:nvPr/>
      </p:nvGrpSpPr>
      <p:grpSpPr>
        <a:xfrm>
          <a:off x="0" y="0"/>
          <a:ext cx="0" cy="0"/>
          <a:chOff x="0" y="0"/>
          <a:chExt cx="0" cy="0"/>
        </a:xfrm>
      </p:grpSpPr>
      <p:sp>
        <p:nvSpPr>
          <p:cNvPr id="79" name="Google Shape;79;p24"/>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sp>
        <p:nvSpPr>
          <p:cNvPr id="80" name="Google Shape;80;p24"/>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a:solidFill>
                <a:srgbClr val="000000"/>
              </a:solidFill>
              <a:latin typeface="Arial"/>
              <a:ea typeface="Arial"/>
              <a:cs typeface="Arial"/>
              <a:sym typeface="Arial"/>
            </a:endParaRPr>
          </a:p>
        </p:txBody>
      </p:sp>
      <p:pic>
        <p:nvPicPr>
          <p:cNvPr id="81" name="Google Shape;81;p24"/>
          <p:cNvPicPr preferRelativeResize="0"/>
          <p:nvPr/>
        </p:nvPicPr>
        <p:blipFill rotWithShape="1">
          <a:blip r:embed="rId2">
            <a:alphaModFix/>
          </a:blip>
          <a:srcRect/>
          <a:stretch/>
        </p:blipFill>
        <p:spPr>
          <a:xfrm>
            <a:off x="104775" y="6281738"/>
            <a:ext cx="1062038" cy="400050"/>
          </a:xfrm>
          <a:prstGeom prst="rect">
            <a:avLst/>
          </a:prstGeom>
          <a:noFill/>
          <a:ln>
            <a:noFill/>
          </a:ln>
        </p:spPr>
      </p:pic>
      <p:pic>
        <p:nvPicPr>
          <p:cNvPr id="82" name="Google Shape;82;p24"/>
          <p:cNvPicPr preferRelativeResize="0"/>
          <p:nvPr/>
        </p:nvPicPr>
        <p:blipFill rotWithShape="1">
          <a:blip r:embed="rId3">
            <a:alphaModFix/>
          </a:blip>
          <a:srcRect/>
          <a:stretch/>
        </p:blipFill>
        <p:spPr>
          <a:xfrm>
            <a:off x="10099675" y="6267450"/>
            <a:ext cx="1987550" cy="566738"/>
          </a:xfrm>
          <a:prstGeom prst="rect">
            <a:avLst/>
          </a:prstGeom>
          <a:noFill/>
          <a:ln>
            <a:noFill/>
          </a:ln>
        </p:spPr>
      </p:pic>
      <p:sp>
        <p:nvSpPr>
          <p:cNvPr id="83" name="Google Shape;83;p24"/>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a:solidFill>
                  <a:srgbClr val="FFFFFF"/>
                </a:solidFill>
                <a:latin typeface="Calibri"/>
                <a:ea typeface="Calibri"/>
                <a:cs typeface="Calibri"/>
                <a:sym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sz="900">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a:solidFill>
                <a:srgbClr val="FFFFFF"/>
              </a:solidFill>
              <a:latin typeface="Calibri"/>
              <a:ea typeface="Calibri"/>
              <a:cs typeface="Calibri"/>
              <a:sym typeface="Calibri"/>
            </a:endParaRPr>
          </a:p>
        </p:txBody>
      </p:sp>
      <p:sp>
        <p:nvSpPr>
          <p:cNvPr id="84" name="Google Shape;84;p24"/>
          <p:cNvSpPr txBox="1"/>
          <p:nvPr/>
        </p:nvSpPr>
        <p:spPr>
          <a:xfrm>
            <a:off x="11093450" y="1490663"/>
            <a:ext cx="849313"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r>
              <a:rPr lang="en-GB" sz="1800" b="1">
                <a:solidFill>
                  <a:srgbClr val="000000"/>
                </a:solidFill>
                <a:latin typeface="Calibri"/>
                <a:ea typeface="Calibri"/>
                <a:cs typeface="Calibri"/>
                <a:sym typeface="Calibri"/>
              </a:rPr>
              <a:t>-</a:t>
            </a:r>
            <a:fld id="{00000000-1234-1234-1234-123412341234}" type="slidenum">
              <a:rPr lang="en-GB" sz="1800" b="1">
                <a:solidFill>
                  <a:srgbClr val="000000"/>
                </a:solidFill>
                <a:latin typeface="Calibri"/>
                <a:ea typeface="Calibri"/>
                <a:cs typeface="Calibri"/>
                <a:sym typeface="Calibri"/>
              </a:rPr>
              <a:t>‹nº›</a:t>
            </a:fld>
            <a:r>
              <a:rPr lang="en-GB" sz="1800" b="1">
                <a:solidFill>
                  <a:srgbClr val="000000"/>
                </a:solidFill>
                <a:latin typeface="Calibri"/>
                <a:ea typeface="Calibri"/>
                <a:cs typeface="Calibri"/>
                <a:sym typeface="Calibri"/>
              </a:rPr>
              <a:t>-</a:t>
            </a:r>
            <a:endParaRPr sz="1400">
              <a:solidFill>
                <a:srgbClr val="000000"/>
              </a:solidFill>
              <a:latin typeface="Arial"/>
              <a:ea typeface="Arial"/>
              <a:cs typeface="Arial"/>
              <a:sym typeface="Arial"/>
            </a:endParaRPr>
          </a:p>
        </p:txBody>
      </p:sp>
      <p:pic>
        <p:nvPicPr>
          <p:cNvPr id="85" name="Google Shape;85;p24"/>
          <p:cNvPicPr preferRelativeResize="0"/>
          <p:nvPr/>
        </p:nvPicPr>
        <p:blipFill rotWithShape="1">
          <a:blip r:embed="rId4">
            <a:alphaModFix/>
          </a:blip>
          <a:srcRect/>
          <a:stretch/>
        </p:blipFill>
        <p:spPr>
          <a:xfrm>
            <a:off x="10736263" y="23813"/>
            <a:ext cx="1460500" cy="1443037"/>
          </a:xfrm>
          <a:prstGeom prst="rect">
            <a:avLst/>
          </a:prstGeom>
          <a:noFill/>
          <a:ln>
            <a:noFill/>
          </a:ln>
        </p:spPr>
      </p:pic>
      <p:sp>
        <p:nvSpPr>
          <p:cNvPr id="86" name="Google Shape;86;p24"/>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24"/>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el und vertikaler Text" type="vertTx">
  <p:cSld name="VERTICAL_TEXT">
    <p:spTree>
      <p:nvGrpSpPr>
        <p:cNvPr id="1" name="Shape 88"/>
        <p:cNvGrpSpPr/>
        <p:nvPr/>
      </p:nvGrpSpPr>
      <p:grpSpPr>
        <a:xfrm>
          <a:off x="0" y="0"/>
          <a:ext cx="0" cy="0"/>
          <a:chOff x="0" y="0"/>
          <a:chExt cx="0" cy="0"/>
        </a:xfrm>
      </p:grpSpPr>
      <p:sp>
        <p:nvSpPr>
          <p:cNvPr id="89" name="Google Shape;89;p25"/>
          <p:cNvSpPr txBox="1">
            <a:spLocks noGrp="1"/>
          </p:cNvSpPr>
          <p:nvPr>
            <p:ph type="title"/>
          </p:nvPr>
        </p:nvSpPr>
        <p:spPr>
          <a:xfrm>
            <a:off x="1097280" y="286604"/>
            <a:ext cx="10058400" cy="823740"/>
          </a:xfrm>
          <a:prstGeom prst="rect">
            <a:avLst/>
          </a:prstGeom>
          <a:noFill/>
          <a:ln>
            <a:noFill/>
          </a:ln>
        </p:spPr>
        <p:txBody>
          <a:bodyPr spcFirstLastPara="1" wrap="square" lIns="91425" tIns="45700" rIns="91425" bIns="45700" anchor="b" anchorCtr="0">
            <a:normAutofit/>
          </a:bodyPr>
          <a:lstStyle>
            <a:lvl1pPr lvl="0" algn="l">
              <a:lnSpc>
                <a:spcPct val="85000"/>
              </a:lnSpc>
              <a:spcBef>
                <a:spcPts val="0"/>
              </a:spcBef>
              <a:spcAft>
                <a:spcPts val="0"/>
              </a:spcAft>
              <a:buClr>
                <a:srgbClr val="3F3F3F"/>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25"/>
          <p:cNvSpPr txBox="1">
            <a:spLocks noGrp="1"/>
          </p:cNvSpPr>
          <p:nvPr>
            <p:ph type="body" idx="1"/>
          </p:nvPr>
        </p:nvSpPr>
        <p:spPr>
          <a:xfrm rot="5400000">
            <a:off x="3938245" y="-1348341"/>
            <a:ext cx="4376470" cy="10058400"/>
          </a:xfrm>
          <a:prstGeom prst="rect">
            <a:avLst/>
          </a:prstGeom>
          <a:noFill/>
          <a:ln>
            <a:noFill/>
          </a:ln>
        </p:spPr>
        <p:txBody>
          <a:bodyPr spcFirstLastPara="1" wrap="square" lIns="45700" tIns="0" rIns="45700" bIns="0" anchor="t" anchorCtr="0">
            <a:norm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91" name="Google Shape;91;p25"/>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5"/>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6"/>
          <p:cNvSpPr/>
          <p:nvPr/>
        </p:nvSpPr>
        <p:spPr>
          <a:xfrm>
            <a:off x="0" y="6237288"/>
            <a:ext cx="12192000" cy="620712"/>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1" name="Google Shape;11;p16"/>
          <p:cNvSpPr/>
          <p:nvPr/>
        </p:nvSpPr>
        <p:spPr>
          <a:xfrm>
            <a:off x="0" y="6170613"/>
            <a:ext cx="12192000" cy="66675"/>
          </a:xfrm>
          <a:prstGeom prst="rect">
            <a:avLst/>
          </a:prstGeom>
          <a:solidFill>
            <a:schemeClr val="accent1"/>
          </a:solidFill>
          <a:ln>
            <a:noFill/>
          </a:ln>
        </p:spPr>
        <p:txBody>
          <a:bodyPr spcFirstLastPara="1" wrap="square" lIns="91425" tIns="91425" rIns="91425" bIns="91425" anchor="ctr" anchorCtr="0">
            <a:noAutofit/>
          </a:bodyPr>
          <a:lstStyle/>
          <a:p>
            <a:pPr marL="0" marR="0" lvl="0" indent="0" algn="l" rtl="0">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12" name="Google Shape;12;p16"/>
          <p:cNvSpPr txBox="1">
            <a:spLocks noGrp="1"/>
          </p:cNvSpPr>
          <p:nvPr>
            <p:ph type="title"/>
          </p:nvPr>
        </p:nvSpPr>
        <p:spPr>
          <a:xfrm>
            <a:off x="1096963" y="287338"/>
            <a:ext cx="10058400" cy="8223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3" name="Google Shape;13;p16"/>
          <p:cNvSpPr txBox="1">
            <a:spLocks noGrp="1"/>
          </p:cNvSpPr>
          <p:nvPr>
            <p:ph type="body" idx="1"/>
          </p:nvPr>
        </p:nvSpPr>
        <p:spPr>
          <a:xfrm>
            <a:off x="1096963" y="1492250"/>
            <a:ext cx="10058400" cy="4376738"/>
          </a:xfrm>
          <a:prstGeom prst="rect">
            <a:avLst/>
          </a:prstGeom>
          <a:noFill/>
          <a:ln>
            <a:noFill/>
          </a:ln>
        </p:spPr>
        <p:txBody>
          <a:bodyPr spcFirstLastPara="1" wrap="square" lIns="0" tIns="45700" rIns="0" bIns="45700" anchor="t" anchorCtr="0">
            <a:noAutofit/>
          </a:bodyPr>
          <a:lstStyle>
            <a:lvl1pPr marL="457200" marR="0" lvl="0"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1pPr>
            <a:lvl2pPr marL="914400" marR="0" lvl="1"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L="1371600" marR="0" lvl="2"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L="1828800" marR="0" lvl="3"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L="2286000" marR="0" lvl="4" indent="-228600"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4" name="Google Shape;14;p16"/>
          <p:cNvSpPr txBox="1">
            <a:spLocks noGrp="1"/>
          </p:cNvSpPr>
          <p:nvPr>
            <p:ph type="dt" idx="10"/>
          </p:nvPr>
        </p:nvSpPr>
        <p:spPr>
          <a:xfrm>
            <a:off x="1096963" y="6459538"/>
            <a:ext cx="2473325"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sp>
        <p:nvSpPr>
          <p:cNvPr id="15" name="Google Shape;15;p16"/>
          <p:cNvSpPr txBox="1">
            <a:spLocks noGrp="1"/>
          </p:cNvSpPr>
          <p:nvPr>
            <p:ph type="ftr" idx="11"/>
          </p:nvPr>
        </p:nvSpPr>
        <p:spPr>
          <a:xfrm>
            <a:off x="3686175" y="6459538"/>
            <a:ext cx="482282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rgbClr val="000000"/>
              </a:buClr>
              <a:buSzPts val="1400"/>
              <a:buFont typeface="Arial"/>
              <a:buNone/>
              <a:defRPr sz="900" b="0" i="0" u="none" strike="noStrike" cap="none">
                <a:solidFill>
                  <a:srgbClr val="FFFFFF"/>
                </a:solidFill>
                <a:latin typeface="Calibri"/>
                <a:ea typeface="Calibri"/>
                <a:cs typeface="Calibri"/>
                <a:sym typeface="Calibri"/>
              </a:defRPr>
            </a:lvl1pPr>
            <a:lvl2pPr marR="0" lvl="1" algn="l" rtl="0">
              <a:spcBef>
                <a:spcPts val="0"/>
              </a:spcBef>
              <a:spcAft>
                <a:spcPts val="0"/>
              </a:spcAft>
              <a:buSzPts val="1400"/>
              <a:buNone/>
              <a:defRPr sz="1400" b="0" i="0" u="none" strike="noStrike" cap="none">
                <a:solidFill>
                  <a:srgbClr val="000000"/>
                </a:solidFill>
                <a:latin typeface="Arial"/>
                <a:ea typeface="Arial"/>
                <a:cs typeface="Arial"/>
                <a:sym typeface="Arial"/>
              </a:defRPr>
            </a:lvl2pPr>
            <a:lvl3pPr marR="0" lvl="2" algn="l" rtl="0">
              <a:spcBef>
                <a:spcPts val="0"/>
              </a:spcBef>
              <a:spcAft>
                <a:spcPts val="0"/>
              </a:spcAft>
              <a:buSzPts val="1400"/>
              <a:buNone/>
              <a:defRPr sz="1400" b="0" i="0" u="none" strike="noStrike" cap="none">
                <a:solidFill>
                  <a:srgbClr val="000000"/>
                </a:solidFill>
                <a:latin typeface="Arial"/>
                <a:ea typeface="Arial"/>
                <a:cs typeface="Arial"/>
                <a:sym typeface="Arial"/>
              </a:defRPr>
            </a:lvl3pPr>
            <a:lvl4pPr marR="0" lvl="3" algn="l" rtl="0">
              <a:spcBef>
                <a:spcPts val="0"/>
              </a:spcBef>
              <a:spcAft>
                <a:spcPts val="0"/>
              </a:spcAft>
              <a:buSzPts val="1400"/>
              <a:buNone/>
              <a:defRPr sz="1400" b="0" i="0" u="none" strike="noStrike" cap="none">
                <a:solidFill>
                  <a:srgbClr val="000000"/>
                </a:solidFill>
                <a:latin typeface="Arial"/>
                <a:ea typeface="Arial"/>
                <a:cs typeface="Arial"/>
                <a:sym typeface="Arial"/>
              </a:defRPr>
            </a:lvl4pPr>
            <a:lvl5pPr marR="0" lvl="4" algn="l" rtl="0">
              <a:spcBef>
                <a:spcPts val="0"/>
              </a:spcBef>
              <a:spcAft>
                <a:spcPts val="0"/>
              </a:spcAft>
              <a:buSzPts val="1400"/>
              <a:buNone/>
              <a:defRPr sz="1400" b="0" i="0" u="none" strike="noStrike" cap="none">
                <a:solidFill>
                  <a:srgbClr val="000000"/>
                </a:solidFill>
                <a:latin typeface="Arial"/>
                <a:ea typeface="Arial"/>
                <a:cs typeface="Arial"/>
                <a:sym typeface="Arial"/>
              </a:defRPr>
            </a:lvl5pPr>
            <a:lvl6pPr marR="0" lvl="5" algn="l" rtl="0">
              <a:spcBef>
                <a:spcPts val="0"/>
              </a:spcBef>
              <a:spcAft>
                <a:spcPts val="0"/>
              </a:spcAft>
              <a:buSzPts val="1400"/>
              <a:buNone/>
              <a:defRPr sz="1400" b="0" i="0" u="none" strike="noStrike" cap="none">
                <a:solidFill>
                  <a:srgbClr val="000000"/>
                </a:solidFill>
                <a:latin typeface="Arial"/>
                <a:ea typeface="Arial"/>
                <a:cs typeface="Arial"/>
                <a:sym typeface="Arial"/>
              </a:defRPr>
            </a:lvl6pPr>
            <a:lvl7pPr marR="0" lvl="6" algn="l" rtl="0">
              <a:spcBef>
                <a:spcPts val="0"/>
              </a:spcBef>
              <a:spcAft>
                <a:spcPts val="0"/>
              </a:spcAft>
              <a:buSzPts val="1400"/>
              <a:buNone/>
              <a:defRPr sz="1400" b="0" i="0" u="none" strike="noStrike" cap="none">
                <a:solidFill>
                  <a:srgbClr val="000000"/>
                </a:solidFill>
                <a:latin typeface="Arial"/>
                <a:ea typeface="Arial"/>
                <a:cs typeface="Arial"/>
                <a:sym typeface="Arial"/>
              </a:defRPr>
            </a:lvl7pPr>
            <a:lvl8pPr marR="0" lvl="7" algn="l" rtl="0">
              <a:spcBef>
                <a:spcPts val="0"/>
              </a:spcBef>
              <a:spcAft>
                <a:spcPts val="0"/>
              </a:spcAft>
              <a:buSzPts val="1400"/>
              <a:buNone/>
              <a:defRPr sz="1400" b="0" i="0" u="none" strike="noStrike" cap="none">
                <a:solidFill>
                  <a:srgbClr val="000000"/>
                </a:solidFill>
                <a:latin typeface="Arial"/>
                <a:ea typeface="Arial"/>
                <a:cs typeface="Arial"/>
                <a:sym typeface="Arial"/>
              </a:defRPr>
            </a:lvl8pPr>
            <a:lvl9pPr marR="0" lvl="8" algn="l" rtl="0">
              <a:spcBef>
                <a:spcPts val="0"/>
              </a:spcBef>
              <a:spcAft>
                <a:spcPts val="0"/>
              </a:spcAft>
              <a:buSzPts val="1400"/>
              <a:buNone/>
              <a:defRPr sz="1400" b="0" i="0" u="none" strike="noStrike" cap="none">
                <a:solidFill>
                  <a:srgbClr val="000000"/>
                </a:solidFill>
                <a:latin typeface="Arial"/>
                <a:ea typeface="Arial"/>
                <a:cs typeface="Arial"/>
                <a:sym typeface="Arial"/>
              </a:defRPr>
            </a:lvl9pPr>
          </a:lstStyle>
          <a:p>
            <a:endParaRPr/>
          </a:p>
        </p:txBody>
      </p:sp>
      <p:pic>
        <p:nvPicPr>
          <p:cNvPr id="16" name="Google Shape;16;p16"/>
          <p:cNvPicPr preferRelativeResize="0"/>
          <p:nvPr/>
        </p:nvPicPr>
        <p:blipFill rotWithShape="1">
          <a:blip r:embed="rId12">
            <a:alphaModFix/>
          </a:blip>
          <a:srcRect/>
          <a:stretch/>
        </p:blipFill>
        <p:spPr>
          <a:xfrm>
            <a:off x="104775" y="6281738"/>
            <a:ext cx="1062038" cy="400050"/>
          </a:xfrm>
          <a:prstGeom prst="rect">
            <a:avLst/>
          </a:prstGeom>
          <a:noFill/>
          <a:ln>
            <a:noFill/>
          </a:ln>
        </p:spPr>
      </p:pic>
      <p:sp>
        <p:nvSpPr>
          <p:cNvPr id="17" name="Google Shape;17;p16"/>
          <p:cNvSpPr txBox="1"/>
          <p:nvPr/>
        </p:nvSpPr>
        <p:spPr>
          <a:xfrm>
            <a:off x="4376738" y="6359525"/>
            <a:ext cx="5340350" cy="81915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accent1"/>
              </a:buClr>
              <a:buSzPts val="900"/>
              <a:buFont typeface="Noto Sans Symbols"/>
              <a:buNone/>
            </a:pPr>
            <a:r>
              <a:rPr lang="en-GB" sz="900" b="0" i="0" u="none" strike="noStrike" cap="none">
                <a:solidFill>
                  <a:srgbClr val="FFFFFF"/>
                </a:solidFill>
                <a:latin typeface="Calibri"/>
                <a:ea typeface="Calibri"/>
                <a:cs typeface="Calibri"/>
                <a:sym typeface="Calibri"/>
              </a:rPr>
              <a:t>O apoio da Comissão Europeia à produção desta publicação não constitui uma aprovação do seu conteúdo, que reflecte apenas as opiniões dos autores, e a Comissão não pode ser responsabilizada por qualquer utilização que possa ser feita da informação nela contida.</a:t>
            </a:r>
            <a:endParaRPr sz="900" b="0" i="0" u="none" strike="noStrike" cap="none">
              <a:solidFill>
                <a:srgbClr val="FFFFFF"/>
              </a:solidFill>
              <a:latin typeface="Calibri"/>
              <a:ea typeface="Calibri"/>
              <a:cs typeface="Calibri"/>
              <a:sym typeface="Calibri"/>
            </a:endParaRPr>
          </a:p>
          <a:p>
            <a:pPr marL="0" marR="0" lvl="0" indent="0" algn="ctr" rtl="0">
              <a:spcBef>
                <a:spcPts val="1000"/>
              </a:spcBef>
              <a:spcAft>
                <a:spcPts val="0"/>
              </a:spcAft>
              <a:buClr>
                <a:schemeClr val="accent1"/>
              </a:buClr>
              <a:buSzPts val="2000"/>
              <a:buFont typeface="Noto Sans Symbols"/>
              <a:buNone/>
            </a:pPr>
            <a:endParaRPr sz="2000" b="0" i="0" u="none" strike="noStrike" cap="none">
              <a:solidFill>
                <a:srgbClr val="FFFFFF"/>
              </a:solidFill>
              <a:latin typeface="Calibri"/>
              <a:ea typeface="Calibri"/>
              <a:cs typeface="Calibri"/>
              <a:sym typeface="Calibri"/>
            </a:endParaRPr>
          </a:p>
        </p:txBody>
      </p:sp>
      <p:pic>
        <p:nvPicPr>
          <p:cNvPr id="18" name="Google Shape;18;p16"/>
          <p:cNvPicPr preferRelativeResize="0"/>
          <p:nvPr/>
        </p:nvPicPr>
        <p:blipFill rotWithShape="1">
          <a:blip r:embed="rId13">
            <a:alphaModFix/>
          </a:blip>
          <a:srcRect/>
          <a:stretch/>
        </p:blipFill>
        <p:spPr>
          <a:xfrm>
            <a:off x="10099675" y="6267450"/>
            <a:ext cx="1987550" cy="566738"/>
          </a:xfrm>
          <a:prstGeom prst="rect">
            <a:avLst/>
          </a:prstGeom>
          <a:noFill/>
          <a:ln>
            <a:noFill/>
          </a:ln>
        </p:spPr>
      </p:pic>
      <p:sp>
        <p:nvSpPr>
          <p:cNvPr id="19" name="Google Shape;19;p16"/>
          <p:cNvSpPr txBox="1"/>
          <p:nvPr/>
        </p:nvSpPr>
        <p:spPr>
          <a:xfrm>
            <a:off x="11093450" y="1490663"/>
            <a:ext cx="849313" cy="368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Clr>
                <a:srgbClr val="000000"/>
              </a:buClr>
              <a:buSzPts val="1800"/>
              <a:buFont typeface="Arial"/>
              <a:buNone/>
            </a:pPr>
            <a:fld id="{00000000-1234-1234-1234-123412341234}" type="slidenum">
              <a:rPr lang="en-GB" sz="1800" b="1" i="0" u="none" strike="noStrike" cap="none">
                <a:solidFill>
                  <a:srgbClr val="000000"/>
                </a:solidFill>
                <a:latin typeface="Calibri"/>
                <a:ea typeface="Calibri"/>
                <a:cs typeface="Calibri"/>
                <a:sym typeface="Calibri"/>
              </a:rPr>
              <a:t>‹nº›</a:t>
            </a:fld>
            <a:r>
              <a:rPr lang="en-GB" sz="1800" b="1" i="0" u="none" strike="noStrike" cap="none">
                <a:solidFill>
                  <a:srgbClr val="000000"/>
                </a:solidFill>
                <a:latin typeface="Calibri"/>
                <a:ea typeface="Calibri"/>
                <a:cs typeface="Calibri"/>
                <a:sym typeface="Calibri"/>
              </a:rPr>
              <a:t>-</a:t>
            </a:r>
            <a:endParaRPr sz="1400" b="0" i="0" u="none" strike="noStrike" cap="none">
              <a:solidFill>
                <a:srgbClr val="000000"/>
              </a:solidFill>
              <a:latin typeface="Arial"/>
              <a:ea typeface="Arial"/>
              <a:cs typeface="Arial"/>
              <a:sym typeface="Arial"/>
            </a:endParaRPr>
          </a:p>
        </p:txBody>
      </p:sp>
      <p:pic>
        <p:nvPicPr>
          <p:cNvPr id="20" name="Google Shape;20;p16"/>
          <p:cNvPicPr preferRelativeResize="0"/>
          <p:nvPr/>
        </p:nvPicPr>
        <p:blipFill rotWithShape="1">
          <a:blip r:embed="rId14">
            <a:alphaModFix/>
          </a:blip>
          <a:srcRect/>
          <a:stretch/>
        </p:blipFill>
        <p:spPr>
          <a:xfrm>
            <a:off x="10736263" y="23813"/>
            <a:ext cx="1460500" cy="1443037"/>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spd="med">
    <p:fade/>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Google Shape;109;p1"/>
          <p:cNvSpPr txBox="1">
            <a:spLocks noGrp="1"/>
          </p:cNvSpPr>
          <p:nvPr>
            <p:ph type="title"/>
          </p:nvPr>
        </p:nvSpPr>
        <p:spPr>
          <a:xfrm>
            <a:off x="457200" y="593725"/>
            <a:ext cx="3455988" cy="3906838"/>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004B3A"/>
              </a:buClr>
              <a:buSzPct val="100000"/>
              <a:buNone/>
            </a:pPr>
            <a:r>
              <a:rPr lang="en-GB" sz="4400" b="1" dirty="0">
                <a:solidFill>
                  <a:srgbClr val="004B3A"/>
                </a:solidFill>
                <a:latin typeface="Calibri"/>
                <a:ea typeface="Calibri"/>
                <a:cs typeface="Calibri"/>
                <a:sym typeface="Calibri"/>
              </a:rPr>
              <a:t>GREENWORLD: </a:t>
            </a:r>
            <a:r>
              <a:rPr lang="en-GB" dirty="0" err="1">
                <a:latin typeface="Calibri"/>
                <a:ea typeface="Calibri"/>
                <a:cs typeface="Calibri"/>
                <a:sym typeface="Calibri"/>
              </a:rPr>
              <a:t>Pensar</a:t>
            </a:r>
            <a:r>
              <a:rPr lang="en-GB" dirty="0">
                <a:latin typeface="Calibri"/>
                <a:ea typeface="Calibri"/>
                <a:cs typeface="Calibri"/>
                <a:sym typeface="Calibri"/>
              </a:rPr>
              <a:t> </a:t>
            </a:r>
            <a:r>
              <a:rPr lang="en-GB" dirty="0" err="1">
                <a:latin typeface="Calibri"/>
                <a:ea typeface="Calibri"/>
                <a:cs typeface="Calibri"/>
                <a:sym typeface="Calibri"/>
              </a:rPr>
              <a:t>verde</a:t>
            </a:r>
            <a:r>
              <a:rPr lang="en-GB" dirty="0">
                <a:latin typeface="Calibri"/>
                <a:ea typeface="Calibri"/>
                <a:cs typeface="Calibri"/>
                <a:sym typeface="Calibri"/>
              </a:rPr>
              <a:t/>
            </a:r>
            <a:br>
              <a:rPr lang="en-GB" dirty="0">
                <a:latin typeface="Calibri"/>
                <a:ea typeface="Calibri"/>
                <a:cs typeface="Calibri"/>
                <a:sym typeface="Calibri"/>
              </a:rPr>
            </a:br>
            <a:r>
              <a:rPr lang="en-GB" dirty="0">
                <a:latin typeface="Calibri"/>
                <a:ea typeface="Calibri"/>
                <a:cs typeface="Calibri"/>
                <a:sym typeface="Calibri"/>
              </a:rPr>
              <a:t>para o </a:t>
            </a:r>
            <a:r>
              <a:rPr lang="en-GB" dirty="0" err="1">
                <a:latin typeface="Calibri"/>
                <a:ea typeface="Calibri"/>
                <a:cs typeface="Calibri"/>
                <a:sym typeface="Calibri"/>
              </a:rPr>
              <a:t>mundo</a:t>
            </a:r>
            <a:r>
              <a:rPr lang="en-GB" dirty="0">
                <a:latin typeface="Calibri"/>
                <a:ea typeface="Calibri"/>
                <a:cs typeface="Calibri"/>
                <a:sym typeface="Calibri"/>
              </a:rPr>
              <a:t/>
            </a:r>
            <a:br>
              <a:rPr lang="en-GB" dirty="0">
                <a:latin typeface="Calibri"/>
                <a:ea typeface="Calibri"/>
                <a:cs typeface="Calibri"/>
                <a:sym typeface="Calibri"/>
              </a:rPr>
            </a:br>
            <a:r>
              <a:rPr lang="en-GB" dirty="0">
                <a:latin typeface="Calibri"/>
                <a:ea typeface="Calibri"/>
                <a:cs typeface="Calibri"/>
                <a:sym typeface="Calibri"/>
              </a:rPr>
              <a:t/>
            </a:r>
            <a:br>
              <a:rPr lang="en-GB" dirty="0">
                <a:latin typeface="Calibri"/>
                <a:ea typeface="Calibri"/>
                <a:cs typeface="Calibri"/>
                <a:sym typeface="Calibri"/>
              </a:rPr>
            </a:br>
            <a:r>
              <a:rPr lang="en-GB" sz="2700" dirty="0" err="1">
                <a:latin typeface="Calibri"/>
                <a:ea typeface="Calibri"/>
                <a:cs typeface="Calibri"/>
                <a:sym typeface="Calibri"/>
              </a:rPr>
              <a:t>Educação</a:t>
            </a:r>
            <a:r>
              <a:rPr lang="en-GB" sz="2700" dirty="0">
                <a:latin typeface="Calibri"/>
                <a:ea typeface="Calibri"/>
                <a:cs typeface="Calibri"/>
                <a:sym typeface="Calibri"/>
              </a:rPr>
              <a:t> dos </a:t>
            </a:r>
            <a:r>
              <a:rPr lang="en-GB" sz="2700" dirty="0" err="1">
                <a:latin typeface="Calibri"/>
                <a:ea typeface="Calibri"/>
                <a:cs typeface="Calibri"/>
                <a:sym typeface="Calibri"/>
              </a:rPr>
              <a:t>jovens</a:t>
            </a:r>
            <a:r>
              <a:rPr lang="en-GB" sz="2700" dirty="0">
                <a:latin typeface="Calibri"/>
                <a:ea typeface="Calibri"/>
                <a:cs typeface="Calibri"/>
                <a:sym typeface="Calibri"/>
              </a:rPr>
              <a:t/>
            </a:r>
            <a:br>
              <a:rPr lang="en-GB" sz="2700" dirty="0">
                <a:latin typeface="Calibri"/>
                <a:ea typeface="Calibri"/>
                <a:cs typeface="Calibri"/>
                <a:sym typeface="Calibri"/>
              </a:rPr>
            </a:br>
            <a:r>
              <a:rPr lang="en-GB" sz="2700" dirty="0">
                <a:latin typeface="Calibri"/>
                <a:ea typeface="Calibri"/>
                <a:cs typeface="Calibri"/>
                <a:sym typeface="Calibri"/>
              </a:rPr>
              <a:t>ERASMUS+</a:t>
            </a:r>
            <a:br>
              <a:rPr lang="en-GB" sz="2700" dirty="0">
                <a:latin typeface="Calibri"/>
                <a:ea typeface="Calibri"/>
                <a:cs typeface="Calibri"/>
                <a:sym typeface="Calibri"/>
              </a:rPr>
            </a:br>
            <a:r>
              <a:rPr lang="en-GB" sz="2700" dirty="0">
                <a:latin typeface="Calibri"/>
                <a:ea typeface="Calibri"/>
                <a:cs typeface="Calibri"/>
                <a:sym typeface="Calibri"/>
              </a:rPr>
              <a:t/>
            </a:r>
            <a:br>
              <a:rPr lang="en-GB" sz="2700" dirty="0">
                <a:latin typeface="Calibri"/>
                <a:ea typeface="Calibri"/>
                <a:cs typeface="Calibri"/>
                <a:sym typeface="Calibri"/>
              </a:rPr>
            </a:br>
            <a:r>
              <a:rPr lang="en-GB" sz="2200" dirty="0">
                <a:latin typeface="Calibri"/>
                <a:ea typeface="Calibri"/>
                <a:cs typeface="Calibri"/>
                <a:sym typeface="Calibri"/>
              </a:rPr>
              <a:t>KA220 YOU - </a:t>
            </a:r>
            <a:r>
              <a:rPr lang="en-GB" sz="2200" dirty="0" err="1">
                <a:latin typeface="Calibri"/>
                <a:ea typeface="Calibri"/>
                <a:cs typeface="Calibri"/>
                <a:sym typeface="Calibri"/>
              </a:rPr>
              <a:t>Parcerias</a:t>
            </a:r>
            <a:r>
              <a:rPr lang="en-GB" sz="2200" dirty="0">
                <a:latin typeface="Calibri"/>
                <a:ea typeface="Calibri"/>
                <a:cs typeface="Calibri"/>
                <a:sym typeface="Calibri"/>
              </a:rPr>
              <a:t> </a:t>
            </a:r>
            <a:r>
              <a:rPr lang="en-GB" sz="2200" dirty="0" err="1">
                <a:latin typeface="Calibri"/>
                <a:ea typeface="Calibri"/>
                <a:cs typeface="Calibri"/>
                <a:sym typeface="Calibri"/>
              </a:rPr>
              <a:t>estratégicas</a:t>
            </a:r>
            <a:r>
              <a:rPr lang="en-GB" sz="2200" dirty="0">
                <a:latin typeface="Calibri"/>
                <a:ea typeface="Calibri"/>
                <a:cs typeface="Calibri"/>
                <a:sym typeface="Calibri"/>
              </a:rPr>
              <a:t> para a </a:t>
            </a:r>
            <a:r>
              <a:rPr lang="en-GB" sz="2200" dirty="0" err="1">
                <a:latin typeface="Calibri"/>
                <a:ea typeface="Calibri"/>
                <a:cs typeface="Calibri"/>
                <a:sym typeface="Calibri"/>
              </a:rPr>
              <a:t>educação</a:t>
            </a:r>
            <a:r>
              <a:rPr lang="en-GB" sz="2200" dirty="0">
                <a:latin typeface="Calibri"/>
                <a:ea typeface="Calibri"/>
                <a:cs typeface="Calibri"/>
                <a:sym typeface="Calibri"/>
              </a:rPr>
              <a:t> de </a:t>
            </a:r>
            <a:r>
              <a:rPr lang="en-GB" sz="2200" dirty="0" err="1">
                <a:latin typeface="Calibri"/>
                <a:ea typeface="Calibri"/>
                <a:cs typeface="Calibri"/>
                <a:sym typeface="Calibri"/>
              </a:rPr>
              <a:t>jovens</a:t>
            </a:r>
            <a:r>
              <a:rPr lang="en-GB" sz="2200" dirty="0">
                <a:latin typeface="Calibri"/>
                <a:ea typeface="Calibri"/>
                <a:cs typeface="Calibri"/>
                <a:sym typeface="Calibri"/>
              </a:rPr>
              <a:t/>
            </a:r>
            <a:br>
              <a:rPr lang="en-GB" sz="2200" dirty="0">
                <a:latin typeface="Calibri"/>
                <a:ea typeface="Calibri"/>
                <a:cs typeface="Calibri"/>
                <a:sym typeface="Calibri"/>
              </a:rPr>
            </a:br>
            <a:r>
              <a:rPr lang="en-GB" sz="2200" dirty="0" err="1">
                <a:latin typeface="Calibri"/>
                <a:ea typeface="Calibri"/>
                <a:cs typeface="Calibri"/>
                <a:sym typeface="Calibri"/>
              </a:rPr>
              <a:t>Parceria</a:t>
            </a:r>
            <a:r>
              <a:rPr lang="en-GB" sz="2200" dirty="0">
                <a:latin typeface="Calibri"/>
                <a:ea typeface="Calibri"/>
                <a:cs typeface="Calibri"/>
                <a:sym typeface="Calibri"/>
              </a:rPr>
              <a:t> de </a:t>
            </a:r>
            <a:r>
              <a:rPr lang="en-GB" sz="2200" dirty="0" err="1">
                <a:latin typeface="Calibri"/>
                <a:ea typeface="Calibri"/>
                <a:cs typeface="Calibri"/>
                <a:sym typeface="Calibri"/>
              </a:rPr>
              <a:t>cooperação</a:t>
            </a:r>
            <a:r>
              <a:rPr lang="en-GB" dirty="0">
                <a:latin typeface="Calibri"/>
                <a:ea typeface="Calibri"/>
                <a:cs typeface="Calibri"/>
                <a:sym typeface="Calibri"/>
              </a:rPr>
              <a:t/>
            </a:r>
            <a:br>
              <a:rPr lang="en-GB" dirty="0">
                <a:latin typeface="Calibri"/>
                <a:ea typeface="Calibri"/>
                <a:cs typeface="Calibri"/>
                <a:sym typeface="Calibri"/>
              </a:rPr>
            </a:br>
            <a:endParaRPr dirty="0">
              <a:latin typeface="Calibri"/>
              <a:ea typeface="Calibri"/>
              <a:cs typeface="Calibri"/>
              <a:sym typeface="Calibri"/>
            </a:endParaRPr>
          </a:p>
        </p:txBody>
      </p:sp>
      <p:sp>
        <p:nvSpPr>
          <p:cNvPr id="110" name="Google Shape;110;p1"/>
          <p:cNvSpPr txBox="1">
            <a:spLocks noGrp="1"/>
          </p:cNvSpPr>
          <p:nvPr>
            <p:ph type="body" idx="1"/>
          </p:nvPr>
        </p:nvSpPr>
        <p:spPr>
          <a:xfrm>
            <a:off x="4619625" y="593725"/>
            <a:ext cx="6491288" cy="5257800"/>
          </a:xfrm>
          <a:prstGeom prst="rect">
            <a:avLst/>
          </a:prstGeom>
          <a:noFill/>
          <a:ln>
            <a:noFill/>
          </a:ln>
        </p:spPr>
        <p:txBody>
          <a:bodyPr spcFirstLastPara="1" wrap="square" lIns="0" tIns="45700" rIns="0" bIns="45700" anchor="t" anchorCtr="0">
            <a:normAutofit/>
          </a:bodyPr>
          <a:lstStyle/>
          <a:p>
            <a:pPr marL="0" lvl="0" indent="0" algn="l" rtl="0">
              <a:lnSpc>
                <a:spcPct val="90000"/>
              </a:lnSpc>
              <a:spcBef>
                <a:spcPts val="0"/>
              </a:spcBef>
              <a:spcAft>
                <a:spcPts val="0"/>
              </a:spcAft>
              <a:buClr>
                <a:schemeClr val="accent1"/>
              </a:buClr>
              <a:buSzPts val="2000"/>
              <a:buFont typeface="Calibri"/>
              <a:buNone/>
            </a:pPr>
            <a:r>
              <a:rPr lang="en-GB" sz="2000">
                <a:solidFill>
                  <a:srgbClr val="3F3F3F"/>
                </a:solidFill>
                <a:latin typeface="Calibri"/>
                <a:ea typeface="Calibri"/>
                <a:cs typeface="Calibri"/>
                <a:sym typeface="Calibri"/>
              </a:rPr>
              <a:t> </a:t>
            </a:r>
            <a:endParaRPr sz="2000">
              <a:solidFill>
                <a:srgbClr val="3F3F3F"/>
              </a:solidFill>
              <a:latin typeface="Calibri"/>
              <a:ea typeface="Calibri"/>
              <a:cs typeface="Calibri"/>
              <a:sym typeface="Calibri"/>
            </a:endParaRPr>
          </a:p>
        </p:txBody>
      </p:sp>
      <p:sp>
        <p:nvSpPr>
          <p:cNvPr id="111" name="Google Shape;111;p1"/>
          <p:cNvSpPr txBox="1">
            <a:spLocks noGrp="1"/>
          </p:cNvSpPr>
          <p:nvPr>
            <p:ph type="body" idx="2"/>
          </p:nvPr>
        </p:nvSpPr>
        <p:spPr>
          <a:xfrm>
            <a:off x="457200" y="4891088"/>
            <a:ext cx="3200400" cy="14144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accent1"/>
              </a:buClr>
              <a:buSzPts val="1500"/>
              <a:buFont typeface="Calibri"/>
              <a:buNone/>
            </a:pPr>
            <a:r>
              <a:rPr lang="en-GB" b="1" i="1">
                <a:latin typeface="Calibri"/>
                <a:ea typeface="Calibri"/>
                <a:cs typeface="Calibri"/>
                <a:sym typeface="Calibri"/>
              </a:rPr>
              <a:t>Número de referência:</a:t>
            </a:r>
            <a:br>
              <a:rPr lang="en-GB" b="1" i="1">
                <a:latin typeface="Calibri"/>
                <a:ea typeface="Calibri"/>
                <a:cs typeface="Calibri"/>
                <a:sym typeface="Calibri"/>
              </a:rPr>
            </a:br>
            <a:r>
              <a:rPr lang="en-GB">
                <a:latin typeface="Calibri"/>
                <a:ea typeface="Calibri"/>
                <a:cs typeface="Calibri"/>
                <a:sym typeface="Calibri"/>
              </a:rPr>
              <a:t>2021-1-DE04-KA220-YOU-000029209</a:t>
            </a:r>
            <a:endParaRPr>
              <a:latin typeface="Calibri"/>
              <a:ea typeface="Calibri"/>
              <a:cs typeface="Calibri"/>
              <a:sym typeface="Calibri"/>
            </a:endParaRPr>
          </a:p>
          <a:p>
            <a:pPr marL="0" lvl="0" indent="0" algn="l" rtl="0">
              <a:lnSpc>
                <a:spcPct val="90000"/>
              </a:lnSpc>
              <a:spcBef>
                <a:spcPts val="1400"/>
              </a:spcBef>
              <a:spcAft>
                <a:spcPts val="0"/>
              </a:spcAft>
              <a:buClr>
                <a:schemeClr val="accent1"/>
              </a:buClr>
              <a:buSzPts val="1500"/>
              <a:buFont typeface="Calibri"/>
              <a:buNone/>
            </a:pPr>
            <a:r>
              <a:rPr lang="en-GB" b="1">
                <a:latin typeface="Calibri"/>
                <a:ea typeface="Calibri"/>
                <a:cs typeface="Calibri"/>
                <a:sym typeface="Calibri"/>
              </a:rPr>
              <a:t>Duração: </a:t>
            </a:r>
            <a:endParaRPr>
              <a:latin typeface="Calibri"/>
              <a:ea typeface="Calibri"/>
              <a:cs typeface="Calibri"/>
              <a:sym typeface="Calibri"/>
            </a:endParaRPr>
          </a:p>
          <a:p>
            <a:pPr marL="0" lvl="0" indent="0" algn="l" rtl="0">
              <a:lnSpc>
                <a:spcPct val="90000"/>
              </a:lnSpc>
              <a:spcBef>
                <a:spcPts val="1400"/>
              </a:spcBef>
              <a:spcAft>
                <a:spcPts val="0"/>
              </a:spcAft>
              <a:buClr>
                <a:schemeClr val="accent1"/>
              </a:buClr>
              <a:buSzPts val="1500"/>
              <a:buFont typeface="Calibri"/>
              <a:buNone/>
            </a:pPr>
            <a:r>
              <a:rPr lang="en-GB" b="1">
                <a:latin typeface="Calibri"/>
                <a:ea typeface="Calibri"/>
                <a:cs typeface="Calibri"/>
                <a:sym typeface="Calibri"/>
              </a:rPr>
              <a:t>07.03.2022 a 07.03.2024 (24 meses) </a:t>
            </a:r>
            <a:endParaRPr>
              <a:latin typeface="Calibri"/>
              <a:ea typeface="Calibri"/>
              <a:cs typeface="Calibri"/>
              <a:sym typeface="Calibri"/>
            </a:endParaRPr>
          </a:p>
          <a:p>
            <a:pPr marL="0" lvl="0" indent="0" algn="l" rtl="0">
              <a:lnSpc>
                <a:spcPct val="90000"/>
              </a:lnSpc>
              <a:spcBef>
                <a:spcPts val="1400"/>
              </a:spcBef>
              <a:spcAft>
                <a:spcPts val="0"/>
              </a:spcAft>
              <a:buClr>
                <a:schemeClr val="accent1"/>
              </a:buClr>
              <a:buSzPts val="1500"/>
              <a:buFont typeface="Calibri"/>
              <a:buNone/>
            </a:pPr>
            <a:endParaRPr b="1">
              <a:latin typeface="Calibri"/>
              <a:ea typeface="Calibri"/>
              <a:cs typeface="Calibri"/>
              <a:sym typeface="Calibri"/>
            </a:endParaRPr>
          </a:p>
        </p:txBody>
      </p:sp>
      <p:sp>
        <p:nvSpPr>
          <p:cNvPr id="112" name="Google Shape;112;p1"/>
          <p:cNvSpPr txBox="1"/>
          <p:nvPr/>
        </p:nvSpPr>
        <p:spPr>
          <a:xfrm>
            <a:off x="4311650" y="1274763"/>
            <a:ext cx="7423150" cy="3219450"/>
          </a:xfrm>
          <a:prstGeom prst="rect">
            <a:avLst/>
          </a:prstGeom>
          <a:noFill/>
          <a:ln>
            <a:noFill/>
          </a:ln>
        </p:spPr>
        <p:txBody>
          <a:bodyPr spcFirstLastPara="1" wrap="square" lIns="91425" tIns="45700" rIns="91425" bIns="45700" anchor="t" anchorCtr="0">
            <a:normAutofit lnSpcReduction="10000"/>
          </a:bodyPr>
          <a:lstStyle/>
          <a:p>
            <a:pPr lvl="0">
              <a:buClr>
                <a:schemeClr val="accent1"/>
              </a:buClr>
              <a:buSzPts val="3900"/>
            </a:pPr>
            <a:r>
              <a:rPr lang="en-GB" sz="4000" b="1" dirty="0">
                <a:solidFill>
                  <a:srgbClr val="004B3A"/>
                </a:solidFill>
                <a:latin typeface="Calibri"/>
                <a:ea typeface="Calibri"/>
                <a:cs typeface="Calibri"/>
                <a:sym typeface="Calibri"/>
              </a:rPr>
              <a:t>GREENWORLD</a:t>
            </a:r>
            <a:r>
              <a:rPr lang="en-GB" sz="3000" b="1" i="0" u="none" strike="noStrike" cap="none" dirty="0">
                <a:solidFill>
                  <a:srgbClr val="595959"/>
                </a:solidFill>
                <a:latin typeface="Calibri"/>
                <a:ea typeface="Calibri"/>
                <a:cs typeface="Calibri"/>
                <a:sym typeface="Calibri"/>
              </a:rPr>
              <a:t/>
            </a:r>
            <a:br>
              <a:rPr lang="en-GB" sz="3000" b="1" i="0" u="none" strike="noStrike" cap="none" dirty="0">
                <a:solidFill>
                  <a:srgbClr val="595959"/>
                </a:solidFill>
                <a:latin typeface="Calibri"/>
                <a:ea typeface="Calibri"/>
                <a:cs typeface="Calibri"/>
                <a:sym typeface="Calibri"/>
              </a:rPr>
            </a:br>
            <a:endParaRPr sz="1583" b="1" i="0" u="none" strike="noStrike" cap="none"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2600"/>
              <a:buFont typeface="Noto Sans Symbols"/>
              <a:buNone/>
            </a:pPr>
            <a:endParaRPr sz="1800" b="1" i="0" u="none" strike="noStrike" cap="none"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3200"/>
              <a:buFont typeface="Arial"/>
              <a:buNone/>
            </a:pPr>
            <a:r>
              <a:rPr lang="en-GB" sz="3200" b="1" i="0" u="sng" strike="noStrike" cap="none" dirty="0" err="1">
                <a:solidFill>
                  <a:srgbClr val="595959"/>
                </a:solidFill>
                <a:latin typeface="Calibri"/>
                <a:ea typeface="Calibri"/>
                <a:cs typeface="Calibri"/>
                <a:sym typeface="Calibri"/>
              </a:rPr>
              <a:t>Módulo</a:t>
            </a:r>
            <a:r>
              <a:rPr lang="en-GB" sz="3200" b="1" i="0" u="sng" strike="noStrike" cap="none" dirty="0">
                <a:solidFill>
                  <a:srgbClr val="595959"/>
                </a:solidFill>
                <a:latin typeface="Calibri"/>
                <a:ea typeface="Calibri"/>
                <a:cs typeface="Calibri"/>
                <a:sym typeface="Calibri"/>
              </a:rPr>
              <a:t> </a:t>
            </a:r>
            <a:r>
              <a:rPr lang="en-GB" sz="3200" b="1" u="sng" dirty="0">
                <a:solidFill>
                  <a:srgbClr val="595959"/>
                </a:solidFill>
                <a:latin typeface="Calibri"/>
                <a:ea typeface="Calibri"/>
                <a:cs typeface="Calibri"/>
                <a:sym typeface="Calibri"/>
              </a:rPr>
              <a:t>3</a:t>
            </a:r>
            <a:r>
              <a:rPr lang="en-GB" sz="3200" b="1" i="0" u="sng" strike="noStrike" cap="none" dirty="0">
                <a:solidFill>
                  <a:srgbClr val="595959"/>
                </a:solidFill>
                <a:latin typeface="Calibri"/>
                <a:ea typeface="Calibri"/>
                <a:cs typeface="Calibri"/>
                <a:sym typeface="Calibri"/>
              </a:rPr>
              <a:t>:</a:t>
            </a:r>
            <a:r>
              <a:rPr lang="en-GB" sz="3200" b="1" i="0" u="none" strike="noStrike" cap="none" dirty="0">
                <a:solidFill>
                  <a:srgbClr val="595959"/>
                </a:solidFill>
                <a:latin typeface="Calibri"/>
                <a:ea typeface="Calibri"/>
                <a:cs typeface="Calibri"/>
                <a:sym typeface="Calibri"/>
              </a:rPr>
              <a:t/>
            </a:r>
            <a:br>
              <a:rPr lang="en-GB" sz="3200" b="1" i="0" u="none" strike="noStrike" cap="none" dirty="0">
                <a:solidFill>
                  <a:srgbClr val="595959"/>
                </a:solidFill>
                <a:latin typeface="Calibri"/>
                <a:ea typeface="Calibri"/>
                <a:cs typeface="Calibri"/>
                <a:sym typeface="Calibri"/>
              </a:rPr>
            </a:br>
            <a:r>
              <a:rPr lang="en-GB" sz="3200" b="1" i="0" u="none" strike="noStrike" cap="none" dirty="0" err="1">
                <a:solidFill>
                  <a:srgbClr val="595959"/>
                </a:solidFill>
                <a:latin typeface="Calibri"/>
                <a:ea typeface="Calibri"/>
                <a:cs typeface="Calibri"/>
                <a:sym typeface="Calibri"/>
              </a:rPr>
              <a:t>Experiências</a:t>
            </a:r>
            <a:r>
              <a:rPr lang="en-GB" sz="3200" b="1" i="0" u="none" strike="noStrike" cap="none" dirty="0">
                <a:solidFill>
                  <a:srgbClr val="595959"/>
                </a:solidFill>
                <a:latin typeface="Calibri"/>
                <a:ea typeface="Calibri"/>
                <a:cs typeface="Calibri"/>
                <a:sym typeface="Calibri"/>
              </a:rPr>
              <a:t> dos </a:t>
            </a:r>
            <a:r>
              <a:rPr lang="en-GB" sz="3200" b="1" i="0" u="none" strike="noStrike" cap="none" dirty="0" err="1">
                <a:solidFill>
                  <a:srgbClr val="595959"/>
                </a:solidFill>
                <a:latin typeface="Calibri"/>
                <a:ea typeface="Calibri"/>
                <a:cs typeface="Calibri"/>
                <a:sym typeface="Calibri"/>
              </a:rPr>
              <a:t>utilizadores</a:t>
            </a:r>
            <a:r>
              <a:rPr lang="en-GB" sz="3200" b="1" i="0" u="none" strike="noStrike" cap="none" dirty="0">
                <a:solidFill>
                  <a:srgbClr val="595959"/>
                </a:solidFill>
                <a:latin typeface="Calibri"/>
                <a:ea typeface="Calibri"/>
                <a:cs typeface="Calibri"/>
                <a:sym typeface="Calibri"/>
              </a:rPr>
              <a:t> de </a:t>
            </a:r>
            <a:r>
              <a:rPr lang="en-GB" sz="3200" b="1" i="0" u="none" strike="noStrike" cap="none" dirty="0" err="1">
                <a:solidFill>
                  <a:srgbClr val="595959"/>
                </a:solidFill>
                <a:latin typeface="Calibri"/>
                <a:ea typeface="Calibri"/>
                <a:cs typeface="Calibri"/>
                <a:sym typeface="Calibri"/>
              </a:rPr>
              <a:t>empresas</a:t>
            </a:r>
            <a:r>
              <a:rPr lang="en-GB" sz="3200" b="1" i="0" u="none" strike="noStrike" cap="none" dirty="0">
                <a:solidFill>
                  <a:srgbClr val="595959"/>
                </a:solidFill>
                <a:latin typeface="Calibri"/>
                <a:ea typeface="Calibri"/>
                <a:cs typeface="Calibri"/>
                <a:sym typeface="Calibri"/>
              </a:rPr>
              <a:t> </a:t>
            </a:r>
            <a:r>
              <a:rPr lang="en-GB" sz="3200" b="1" i="0" u="none" strike="noStrike" cap="none" dirty="0" err="1">
                <a:solidFill>
                  <a:srgbClr val="595959"/>
                </a:solidFill>
                <a:latin typeface="Calibri"/>
                <a:ea typeface="Calibri"/>
                <a:cs typeface="Calibri"/>
                <a:sym typeface="Calibri"/>
              </a:rPr>
              <a:t>ecológicas</a:t>
            </a:r>
            <a:r>
              <a:rPr lang="en-GB" sz="2600" b="1" i="0" u="none" strike="noStrike" cap="none" dirty="0">
                <a:solidFill>
                  <a:srgbClr val="595959"/>
                </a:solidFill>
                <a:latin typeface="Calibri"/>
                <a:ea typeface="Calibri"/>
                <a:cs typeface="Calibri"/>
                <a:sym typeface="Calibri"/>
              </a:rPr>
              <a:t/>
            </a:r>
            <a:br>
              <a:rPr lang="en-GB" sz="2600" b="1" i="0" u="none" strike="noStrike" cap="none" dirty="0">
                <a:solidFill>
                  <a:srgbClr val="595959"/>
                </a:solidFill>
                <a:latin typeface="Calibri"/>
                <a:ea typeface="Calibri"/>
                <a:cs typeface="Calibri"/>
                <a:sym typeface="Calibri"/>
              </a:rPr>
            </a:br>
            <a:endParaRPr sz="2600" b="1" i="0" u="none" strike="noStrike" cap="none" dirty="0">
              <a:solidFill>
                <a:srgbClr val="595959"/>
              </a:solidFill>
              <a:latin typeface="Calibri"/>
              <a:ea typeface="Calibri"/>
              <a:cs typeface="Calibri"/>
              <a:sym typeface="Calibri"/>
            </a:endParaRPr>
          </a:p>
          <a:p>
            <a:pPr marL="0" marR="0" lvl="0" indent="0" algn="l" rtl="0">
              <a:spcBef>
                <a:spcPts val="1000"/>
              </a:spcBef>
              <a:spcAft>
                <a:spcPts val="0"/>
              </a:spcAft>
              <a:buClr>
                <a:schemeClr val="accent1"/>
              </a:buClr>
              <a:buSzPts val="3200"/>
              <a:buFont typeface="Noto Sans Symbols"/>
              <a:buNone/>
            </a:pPr>
            <a:endParaRPr sz="2600" b="0" i="0" u="none" strike="noStrike" cap="none" dirty="0">
              <a:solidFill>
                <a:srgbClr val="595959"/>
              </a:solidFill>
              <a:latin typeface="Calibri"/>
              <a:ea typeface="Calibri"/>
              <a:cs typeface="Calibri"/>
              <a:sym typeface="Calibri"/>
            </a:endParaRPr>
          </a:p>
        </p:txBody>
      </p:sp>
      <p:pic>
        <p:nvPicPr>
          <p:cNvPr id="113" name="Google Shape;113;p1"/>
          <p:cNvPicPr preferRelativeResize="0"/>
          <p:nvPr/>
        </p:nvPicPr>
        <p:blipFill rotWithShape="1">
          <a:blip r:embed="rId3">
            <a:alphaModFix/>
          </a:blip>
          <a:srcRect/>
          <a:stretch/>
        </p:blipFill>
        <p:spPr>
          <a:xfrm>
            <a:off x="9286875" y="593725"/>
            <a:ext cx="2286000" cy="2012950"/>
          </a:xfrm>
          <a:prstGeom prst="rect">
            <a:avLst/>
          </a:prstGeom>
          <a:noFill/>
          <a:ln>
            <a:noFill/>
          </a:ln>
        </p:spPr>
      </p:pic>
      <p:pic>
        <p:nvPicPr>
          <p:cNvPr id="114" name="Google Shape;114;p1"/>
          <p:cNvPicPr preferRelativeResize="0"/>
          <p:nvPr/>
        </p:nvPicPr>
        <p:blipFill rotWithShape="1">
          <a:blip r:embed="rId4">
            <a:alphaModFix/>
          </a:blip>
          <a:srcRect/>
          <a:stretch/>
        </p:blipFill>
        <p:spPr>
          <a:xfrm>
            <a:off x="5267325" y="4791075"/>
            <a:ext cx="4454525" cy="1001713"/>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0"/>
          <p:cNvSpPr txBox="1">
            <a:spLocks noGrp="1"/>
          </p:cNvSpPr>
          <p:nvPr>
            <p:ph type="title"/>
          </p:nvPr>
        </p:nvSpPr>
        <p:spPr>
          <a:xfrm>
            <a:off x="356735" y="228600"/>
            <a:ext cx="10515600" cy="8064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A4F1C"/>
              </a:buClr>
              <a:buSzPts val="3200"/>
              <a:buFont typeface="Calibri"/>
              <a:buNone/>
            </a:pPr>
            <a:r>
              <a:rPr lang="en-GB" sz="2800" b="1" dirty="0" err="1">
                <a:solidFill>
                  <a:srgbClr val="2A4F1C"/>
                </a:solidFill>
                <a:latin typeface="Arial"/>
                <a:ea typeface="Arial"/>
                <a:cs typeface="Arial"/>
                <a:sym typeface="Arial"/>
              </a:rPr>
              <a:t>Mudança</a:t>
            </a:r>
            <a:r>
              <a:rPr lang="en-GB" sz="2800" b="1" dirty="0">
                <a:solidFill>
                  <a:srgbClr val="2A4F1C"/>
                </a:solidFill>
                <a:latin typeface="Arial"/>
                <a:ea typeface="Arial"/>
                <a:cs typeface="Arial"/>
                <a:sym typeface="Arial"/>
              </a:rPr>
              <a:t> </a:t>
            </a:r>
            <a:r>
              <a:rPr lang="en-GB" sz="2800" b="1" dirty="0" err="1">
                <a:solidFill>
                  <a:srgbClr val="2A4F1C"/>
                </a:solidFill>
                <a:latin typeface="Arial"/>
                <a:ea typeface="Arial"/>
                <a:cs typeface="Arial"/>
                <a:sym typeface="Arial"/>
              </a:rPr>
              <a:t>nos</a:t>
            </a:r>
            <a:r>
              <a:rPr lang="en-GB" sz="2800" b="1" dirty="0">
                <a:solidFill>
                  <a:srgbClr val="2A4F1C"/>
                </a:solidFill>
                <a:latin typeface="Arial"/>
                <a:ea typeface="Arial"/>
                <a:cs typeface="Arial"/>
                <a:sym typeface="Arial"/>
              </a:rPr>
              <a:t> </a:t>
            </a:r>
            <a:r>
              <a:rPr lang="en-GB" sz="2800" b="1" dirty="0" err="1">
                <a:solidFill>
                  <a:srgbClr val="2A4F1C"/>
                </a:solidFill>
                <a:latin typeface="Arial"/>
                <a:ea typeface="Arial"/>
                <a:cs typeface="Arial"/>
                <a:sym typeface="Arial"/>
              </a:rPr>
              <a:t>comportamentos</a:t>
            </a:r>
            <a:r>
              <a:rPr lang="en-GB" sz="2800" b="1" dirty="0">
                <a:solidFill>
                  <a:srgbClr val="2A4F1C"/>
                </a:solidFill>
                <a:latin typeface="Arial"/>
                <a:ea typeface="Arial"/>
                <a:cs typeface="Arial"/>
                <a:sym typeface="Arial"/>
              </a:rPr>
              <a:t> dos </a:t>
            </a:r>
            <a:r>
              <a:rPr lang="en-GB" sz="2800" b="1" dirty="0" err="1">
                <a:solidFill>
                  <a:srgbClr val="2A4F1C"/>
                </a:solidFill>
                <a:latin typeface="Arial"/>
                <a:ea typeface="Arial"/>
                <a:cs typeface="Arial"/>
                <a:sym typeface="Arial"/>
              </a:rPr>
              <a:t>consumidores</a:t>
            </a:r>
            <a:r>
              <a:rPr lang="en-GB" sz="2800" b="1" dirty="0">
                <a:solidFill>
                  <a:srgbClr val="2A4F1C"/>
                </a:solidFill>
                <a:latin typeface="Arial"/>
                <a:ea typeface="Arial"/>
                <a:cs typeface="Arial"/>
                <a:sym typeface="Arial"/>
              </a:rPr>
              <a:t> com base </a:t>
            </a:r>
            <a:r>
              <a:rPr lang="en-GB" sz="2800" b="1" dirty="0" err="1">
                <a:solidFill>
                  <a:srgbClr val="2A4F1C"/>
                </a:solidFill>
                <a:latin typeface="Arial"/>
                <a:ea typeface="Arial"/>
                <a:cs typeface="Arial"/>
                <a:sym typeface="Arial"/>
              </a:rPr>
              <a:t>nas</a:t>
            </a:r>
            <a:r>
              <a:rPr lang="en-GB" sz="2800" b="1" dirty="0">
                <a:solidFill>
                  <a:srgbClr val="2A4F1C"/>
                </a:solidFill>
                <a:latin typeface="Arial"/>
                <a:ea typeface="Arial"/>
                <a:cs typeface="Arial"/>
                <a:sym typeface="Arial"/>
              </a:rPr>
              <a:t> </a:t>
            </a:r>
            <a:r>
              <a:rPr lang="en-GB" sz="2800" b="1" dirty="0" err="1">
                <a:solidFill>
                  <a:srgbClr val="2A4F1C"/>
                </a:solidFill>
                <a:latin typeface="Arial"/>
                <a:ea typeface="Arial"/>
                <a:cs typeface="Arial"/>
                <a:sym typeface="Arial"/>
              </a:rPr>
              <a:t>empresas</a:t>
            </a:r>
            <a:r>
              <a:rPr lang="en-GB" sz="2800" b="1" dirty="0">
                <a:solidFill>
                  <a:srgbClr val="2A4F1C"/>
                </a:solidFill>
                <a:latin typeface="Arial"/>
                <a:ea typeface="Arial"/>
                <a:cs typeface="Arial"/>
                <a:sym typeface="Arial"/>
              </a:rPr>
              <a:t> </a:t>
            </a:r>
            <a:r>
              <a:rPr lang="en-GB" sz="2800" b="1" dirty="0" err="1">
                <a:solidFill>
                  <a:srgbClr val="2A4F1C"/>
                </a:solidFill>
                <a:latin typeface="Arial"/>
                <a:ea typeface="Arial"/>
                <a:cs typeface="Arial"/>
                <a:sym typeface="Arial"/>
              </a:rPr>
              <a:t>ecológicas</a:t>
            </a:r>
            <a:endParaRPr sz="2800" b="1" dirty="0">
              <a:solidFill>
                <a:srgbClr val="2A4F1C"/>
              </a:solidFill>
              <a:latin typeface="Calibri"/>
              <a:ea typeface="Calibri"/>
              <a:cs typeface="Calibri"/>
              <a:sym typeface="Calibri"/>
            </a:endParaRPr>
          </a:p>
        </p:txBody>
      </p:sp>
      <p:sp>
        <p:nvSpPr>
          <p:cNvPr id="183" name="Google Shape;183;p10"/>
          <p:cNvSpPr txBox="1">
            <a:spLocks noGrp="1"/>
          </p:cNvSpPr>
          <p:nvPr>
            <p:ph type="body" idx="1"/>
          </p:nvPr>
        </p:nvSpPr>
        <p:spPr>
          <a:xfrm>
            <a:off x="561255" y="1287509"/>
            <a:ext cx="7771265" cy="2298247"/>
          </a:xfrm>
          <a:prstGeom prst="rect">
            <a:avLst/>
          </a:prstGeom>
          <a:noFill/>
          <a:ln>
            <a:noFill/>
          </a:ln>
        </p:spPr>
        <p:txBody>
          <a:bodyPr spcFirstLastPara="1" wrap="square" lIns="0" tIns="45700" rIns="0" bIns="45700" anchor="t" anchorCtr="0">
            <a:noAutofit/>
          </a:bodyPr>
          <a:lstStyle/>
          <a:p>
            <a:pPr marL="0" lvl="0" indent="0" algn="l" rtl="0">
              <a:lnSpc>
                <a:spcPct val="170000"/>
              </a:lnSpc>
              <a:spcBef>
                <a:spcPts val="0"/>
              </a:spcBef>
              <a:spcAft>
                <a:spcPts val="0"/>
              </a:spcAft>
              <a:buClr>
                <a:schemeClr val="accent1"/>
              </a:buClr>
              <a:buSzPts val="3200"/>
              <a:buFont typeface="Calibri"/>
              <a:buNone/>
            </a:pPr>
            <a:r>
              <a:rPr lang="en-GB" sz="2000" dirty="0" err="1">
                <a:solidFill>
                  <a:srgbClr val="3F3F3F"/>
                </a:solidFill>
                <a:latin typeface="Calibri"/>
                <a:ea typeface="Calibri"/>
                <a:cs typeface="Calibri"/>
                <a:sym typeface="Calibri"/>
              </a:rPr>
              <a:t>Principais</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estatísticas</a:t>
            </a:r>
            <a:r>
              <a:rPr lang="en-GB" sz="2000" dirty="0">
                <a:solidFill>
                  <a:srgbClr val="3F3F3F"/>
                </a:solidFill>
                <a:latin typeface="Calibri"/>
                <a:ea typeface="Calibri"/>
                <a:cs typeface="Calibri"/>
                <a:sym typeface="Calibri"/>
              </a:rPr>
              <a:t>:</a:t>
            </a:r>
            <a:endParaRPr sz="2000" dirty="0"/>
          </a:p>
          <a:p>
            <a:pPr marL="0" lvl="0" indent="0" algn="l" rtl="0">
              <a:lnSpc>
                <a:spcPct val="170000"/>
              </a:lnSpc>
              <a:spcBef>
                <a:spcPts val="0"/>
              </a:spcBef>
              <a:spcAft>
                <a:spcPts val="0"/>
              </a:spcAft>
              <a:buClr>
                <a:schemeClr val="accent1"/>
              </a:buClr>
              <a:buSzPts val="3200"/>
              <a:buNone/>
            </a:pPr>
            <a:r>
              <a:rPr lang="en-GB" sz="2000" b="1" dirty="0">
                <a:solidFill>
                  <a:srgbClr val="3F3F3F"/>
                </a:solidFill>
                <a:latin typeface="Calibri"/>
                <a:ea typeface="Calibri"/>
                <a:cs typeface="Calibri"/>
                <a:sym typeface="Calibri"/>
              </a:rPr>
              <a:t>-78% </a:t>
            </a:r>
            <a:r>
              <a:rPr lang="en-GB" sz="2000" dirty="0">
                <a:solidFill>
                  <a:srgbClr val="3F3F3F"/>
                </a:solidFill>
                <a:latin typeface="Calibri"/>
                <a:ea typeface="Calibri"/>
                <a:cs typeface="Calibri"/>
                <a:sym typeface="Calibri"/>
              </a:rPr>
              <a:t>dos </a:t>
            </a:r>
            <a:r>
              <a:rPr lang="en-GB" sz="2000" dirty="0" err="1">
                <a:solidFill>
                  <a:srgbClr val="3F3F3F"/>
                </a:solidFill>
                <a:latin typeface="Calibri"/>
                <a:ea typeface="Calibri"/>
                <a:cs typeface="Calibri"/>
                <a:sym typeface="Calibri"/>
              </a:rPr>
              <a:t>consumidores</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consideram</a:t>
            </a:r>
            <a:r>
              <a:rPr lang="en-GB" sz="2000" dirty="0">
                <a:solidFill>
                  <a:srgbClr val="3F3F3F"/>
                </a:solidFill>
                <a:latin typeface="Calibri"/>
                <a:ea typeface="Calibri"/>
                <a:cs typeface="Calibri"/>
                <a:sym typeface="Calibri"/>
              </a:rPr>
              <a:t> que a </a:t>
            </a:r>
            <a:r>
              <a:rPr lang="en-GB" sz="2000" dirty="0" err="1">
                <a:solidFill>
                  <a:srgbClr val="3F3F3F"/>
                </a:solidFill>
                <a:latin typeface="Calibri"/>
                <a:ea typeface="Calibri"/>
                <a:cs typeface="Calibri"/>
                <a:sym typeface="Calibri"/>
              </a:rPr>
              <a:t>sustentabilidade</a:t>
            </a:r>
            <a:r>
              <a:rPr lang="en-GB" sz="2000" dirty="0">
                <a:solidFill>
                  <a:srgbClr val="3F3F3F"/>
                </a:solidFill>
                <a:latin typeface="Calibri"/>
                <a:ea typeface="Calibri"/>
                <a:cs typeface="Calibri"/>
                <a:sym typeface="Calibri"/>
              </a:rPr>
              <a:t> é </a:t>
            </a:r>
            <a:r>
              <a:rPr lang="en-GB" sz="2000" dirty="0" err="1">
                <a:solidFill>
                  <a:srgbClr val="3F3F3F"/>
                </a:solidFill>
                <a:latin typeface="Calibri"/>
                <a:ea typeface="Calibri"/>
                <a:cs typeface="Calibri"/>
                <a:sym typeface="Calibri"/>
              </a:rPr>
              <a:t>importante</a:t>
            </a:r>
            <a:r>
              <a:rPr lang="en-GB" sz="2000" dirty="0">
                <a:solidFill>
                  <a:srgbClr val="3F3F3F"/>
                </a:solidFill>
                <a:latin typeface="Calibri"/>
                <a:ea typeface="Calibri"/>
                <a:cs typeface="Calibri"/>
                <a:sym typeface="Calibri"/>
              </a:rPr>
              <a:t>.</a:t>
            </a:r>
            <a:endParaRPr sz="2000" dirty="0"/>
          </a:p>
          <a:p>
            <a:pPr marL="0" lvl="0" indent="0" algn="l" rtl="0">
              <a:lnSpc>
                <a:spcPct val="170000"/>
              </a:lnSpc>
              <a:spcBef>
                <a:spcPts val="0"/>
              </a:spcBef>
              <a:spcAft>
                <a:spcPts val="0"/>
              </a:spcAft>
              <a:buClr>
                <a:schemeClr val="accent1"/>
              </a:buClr>
              <a:buSzPts val="3200"/>
              <a:buNone/>
            </a:pPr>
            <a:r>
              <a:rPr lang="en-GB" sz="2000" b="1" dirty="0">
                <a:solidFill>
                  <a:srgbClr val="3F3F3F"/>
                </a:solidFill>
                <a:latin typeface="Calibri"/>
                <a:ea typeface="Calibri"/>
                <a:cs typeface="Calibri"/>
                <a:sym typeface="Calibri"/>
              </a:rPr>
              <a:t>-84% </a:t>
            </a:r>
            <a:r>
              <a:rPr lang="en-GB" sz="2000" dirty="0">
                <a:solidFill>
                  <a:srgbClr val="3F3F3F"/>
                </a:solidFill>
                <a:latin typeface="Calibri"/>
                <a:ea typeface="Calibri"/>
                <a:cs typeface="Calibri"/>
                <a:sym typeface="Calibri"/>
              </a:rPr>
              <a:t>dos </a:t>
            </a:r>
            <a:r>
              <a:rPr lang="en-GB" sz="2000" dirty="0" err="1">
                <a:solidFill>
                  <a:srgbClr val="3F3F3F"/>
                </a:solidFill>
                <a:latin typeface="Calibri"/>
                <a:ea typeface="Calibri"/>
                <a:cs typeface="Calibri"/>
                <a:sym typeface="Calibri"/>
              </a:rPr>
              <a:t>clientes</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afirmam</a:t>
            </a:r>
            <a:r>
              <a:rPr lang="en-GB" sz="2000" dirty="0">
                <a:solidFill>
                  <a:srgbClr val="3F3F3F"/>
                </a:solidFill>
                <a:latin typeface="Calibri"/>
                <a:ea typeface="Calibri"/>
                <a:cs typeface="Calibri"/>
                <a:sym typeface="Calibri"/>
              </a:rPr>
              <a:t> que as </a:t>
            </a:r>
            <a:r>
              <a:rPr lang="en-GB" sz="2000" dirty="0" err="1">
                <a:solidFill>
                  <a:srgbClr val="3F3F3F"/>
                </a:solidFill>
                <a:latin typeface="Calibri"/>
                <a:ea typeface="Calibri"/>
                <a:cs typeface="Calibri"/>
                <a:sym typeface="Calibri"/>
              </a:rPr>
              <a:t>más</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práticas</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ambientais</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os</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afastam</a:t>
            </a:r>
            <a:r>
              <a:rPr lang="en-GB" sz="2000" dirty="0">
                <a:solidFill>
                  <a:srgbClr val="3F3F3F"/>
                </a:solidFill>
                <a:latin typeface="Calibri"/>
                <a:ea typeface="Calibri"/>
                <a:cs typeface="Calibri"/>
                <a:sym typeface="Calibri"/>
              </a:rPr>
              <a:t> de </a:t>
            </a:r>
            <a:r>
              <a:rPr lang="en-GB" sz="2000" dirty="0" err="1">
                <a:solidFill>
                  <a:srgbClr val="3F3F3F"/>
                </a:solidFill>
                <a:latin typeface="Calibri"/>
                <a:ea typeface="Calibri"/>
                <a:cs typeface="Calibri"/>
                <a:sym typeface="Calibri"/>
              </a:rPr>
              <a:t>uma</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marca</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ou</a:t>
            </a:r>
            <a:r>
              <a:rPr lang="en-GB" sz="2000" dirty="0">
                <a:solidFill>
                  <a:srgbClr val="3F3F3F"/>
                </a:solidFill>
                <a:latin typeface="Calibri"/>
                <a:ea typeface="Calibri"/>
                <a:cs typeface="Calibri"/>
                <a:sym typeface="Calibri"/>
              </a:rPr>
              <a:t> </a:t>
            </a:r>
            <a:r>
              <a:rPr lang="en-GB" sz="2000" dirty="0" err="1">
                <a:solidFill>
                  <a:srgbClr val="3F3F3F"/>
                </a:solidFill>
                <a:latin typeface="Calibri"/>
                <a:ea typeface="Calibri"/>
                <a:cs typeface="Calibri"/>
                <a:sym typeface="Calibri"/>
              </a:rPr>
              <a:t>empresa</a:t>
            </a:r>
            <a:r>
              <a:rPr lang="en-GB" sz="2000" dirty="0">
                <a:solidFill>
                  <a:srgbClr val="3F3F3F"/>
                </a:solidFill>
                <a:latin typeface="Calibri"/>
                <a:ea typeface="Calibri"/>
                <a:cs typeface="Calibri"/>
                <a:sym typeface="Calibri"/>
              </a:rPr>
              <a:t>.</a:t>
            </a:r>
            <a:endParaRPr sz="2000" dirty="0"/>
          </a:p>
          <a:p>
            <a:pPr marL="0" lvl="0" indent="0" algn="l" rtl="0">
              <a:lnSpc>
                <a:spcPct val="90000"/>
              </a:lnSpc>
              <a:spcBef>
                <a:spcPts val="0"/>
              </a:spcBef>
              <a:spcAft>
                <a:spcPts val="0"/>
              </a:spcAft>
              <a:buClr>
                <a:schemeClr val="accent1"/>
              </a:buClr>
              <a:buSzPts val="3200"/>
              <a:buNone/>
            </a:pPr>
            <a:r>
              <a:rPr lang="en-GB" sz="2000" dirty="0">
                <a:solidFill>
                  <a:srgbClr val="3F3F3F"/>
                </a:solidFill>
                <a:latin typeface="Calibri"/>
                <a:ea typeface="Calibri"/>
                <a:cs typeface="Calibri"/>
                <a:sym typeface="Calibri"/>
              </a:rPr>
              <a:t/>
            </a:r>
            <a:br>
              <a:rPr lang="en-GB" sz="2000" dirty="0">
                <a:solidFill>
                  <a:srgbClr val="3F3F3F"/>
                </a:solidFill>
                <a:latin typeface="Calibri"/>
                <a:ea typeface="Calibri"/>
                <a:cs typeface="Calibri"/>
                <a:sym typeface="Calibri"/>
              </a:rPr>
            </a:br>
            <a:endParaRPr sz="2000" dirty="0">
              <a:solidFill>
                <a:srgbClr val="3F3F3F"/>
              </a:solidFill>
              <a:latin typeface="Calibri"/>
              <a:ea typeface="Calibri"/>
              <a:cs typeface="Calibri"/>
              <a:sym typeface="Calibri"/>
            </a:endParaRPr>
          </a:p>
        </p:txBody>
      </p:sp>
      <p:pic>
        <p:nvPicPr>
          <p:cNvPr id="184" name="Google Shape;184;p10"/>
          <p:cNvPicPr preferRelativeResize="0"/>
          <p:nvPr/>
        </p:nvPicPr>
        <p:blipFill rotWithShape="1">
          <a:blip r:embed="rId3">
            <a:alphaModFix/>
          </a:blip>
          <a:srcRect/>
          <a:stretch/>
        </p:blipFill>
        <p:spPr>
          <a:xfrm>
            <a:off x="8620578" y="2216150"/>
            <a:ext cx="3397250" cy="3390900"/>
          </a:xfrm>
          <a:prstGeom prst="rect">
            <a:avLst/>
          </a:prstGeom>
          <a:noFill/>
          <a:ln>
            <a:noFill/>
          </a:ln>
        </p:spPr>
      </p:pic>
      <p:sp>
        <p:nvSpPr>
          <p:cNvPr id="185" name="Google Shape;185;p10"/>
          <p:cNvSpPr txBox="1"/>
          <p:nvPr/>
        </p:nvSpPr>
        <p:spPr>
          <a:xfrm>
            <a:off x="356735" y="3649990"/>
            <a:ext cx="3686628" cy="26161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050" i="1">
                <a:solidFill>
                  <a:srgbClr val="000000"/>
                </a:solidFill>
                <a:latin typeface="Arial"/>
                <a:ea typeface="Arial"/>
                <a:cs typeface="Arial"/>
                <a:sym typeface="Arial"/>
              </a:rPr>
              <a:t>Fonte: TheRoundup.org, dezembro de 2023</a:t>
            </a:r>
            <a:endParaRPr/>
          </a:p>
        </p:txBody>
      </p:sp>
      <p:sp>
        <p:nvSpPr>
          <p:cNvPr id="186" name="Google Shape;186;p10"/>
          <p:cNvSpPr txBox="1"/>
          <p:nvPr/>
        </p:nvSpPr>
        <p:spPr>
          <a:xfrm>
            <a:off x="487364" y="3975834"/>
            <a:ext cx="7239000" cy="1631216"/>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000" b="1">
                <a:solidFill>
                  <a:srgbClr val="2A4F1C"/>
                </a:solidFill>
                <a:latin typeface="Calibri"/>
                <a:ea typeface="Calibri"/>
                <a:cs typeface="Calibri"/>
                <a:sym typeface="Calibri"/>
              </a:rPr>
              <a:t>Com base na investigação bibliográfica, foi determinado que as práticas ecológicas são eficazes no comportamento de compra dos consumidores devido às suas preocupações ambientais (Bozpolat, 2021, p. 721). Nos últimos anos, a gestão ecológica e o ambientalismo tornaram-se um dos temas mais debatidos como forma de responsabilidade social. </a:t>
            </a:r>
            <a:endParaRPr sz="2000" b="1">
              <a:solidFill>
                <a:srgbClr val="2A4F1C"/>
              </a:solidFill>
              <a:latin typeface="Arial"/>
              <a:ea typeface="Arial"/>
              <a:cs typeface="Arial"/>
              <a:sym typeface="Arial"/>
            </a:endParaRPr>
          </a:p>
        </p:txBody>
      </p:sp>
    </p:spTree>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1"/>
          <p:cNvSpPr txBox="1"/>
          <p:nvPr/>
        </p:nvSpPr>
        <p:spPr>
          <a:xfrm>
            <a:off x="207735" y="1299937"/>
            <a:ext cx="10179050" cy="3663950"/>
          </a:xfrm>
          <a:prstGeom prst="rect">
            <a:avLst/>
          </a:prstGeom>
          <a:noFill/>
          <a:ln>
            <a:noFill/>
          </a:ln>
        </p:spPr>
        <p:txBody>
          <a:bodyPr spcFirstLastPara="1" wrap="square" lIns="0" tIns="45700" rIns="0" bIns="45700" anchor="t" anchorCtr="0">
            <a:noAutofit/>
          </a:bodyPr>
          <a:lstStyle/>
          <a:p>
            <a:pPr marL="0" marR="0" lvl="0" indent="-114300" algn="just" rtl="0">
              <a:lnSpc>
                <a:spcPct val="130000"/>
              </a:lnSpc>
              <a:spcBef>
                <a:spcPts val="0"/>
              </a:spcBef>
              <a:spcAft>
                <a:spcPts val="0"/>
              </a:spcAft>
              <a:buClr>
                <a:schemeClr val="accent1"/>
              </a:buClr>
              <a:buSzPts val="1800"/>
              <a:buFont typeface="Noto Sans Symbols"/>
              <a:buChar char="❖"/>
            </a:pPr>
            <a:r>
              <a:rPr lang="en-GB" sz="1800" b="1" dirty="0">
                <a:solidFill>
                  <a:srgbClr val="2A4F1C"/>
                </a:solidFill>
                <a:latin typeface="Arial"/>
                <a:ea typeface="Arial"/>
                <a:cs typeface="Arial"/>
                <a:sym typeface="Arial"/>
              </a:rPr>
              <a:t>O </a:t>
            </a:r>
            <a:r>
              <a:rPr lang="en-GB" sz="1800" b="1" dirty="0" err="1">
                <a:solidFill>
                  <a:srgbClr val="2A4F1C"/>
                </a:solidFill>
                <a:latin typeface="Arial"/>
                <a:ea typeface="Arial"/>
                <a:cs typeface="Arial"/>
                <a:sym typeface="Arial"/>
              </a:rPr>
              <a:t>fabrico</a:t>
            </a:r>
            <a:r>
              <a:rPr lang="en-GB" sz="1800" b="1" dirty="0">
                <a:solidFill>
                  <a:srgbClr val="2A4F1C"/>
                </a:solidFill>
                <a:latin typeface="Arial"/>
                <a:ea typeface="Arial"/>
                <a:cs typeface="Arial"/>
                <a:sym typeface="Arial"/>
              </a:rPr>
              <a:t> industrial </a:t>
            </a:r>
            <a:r>
              <a:rPr lang="en-GB" sz="1800" b="1" dirty="0" err="1">
                <a:solidFill>
                  <a:srgbClr val="2A4F1C"/>
                </a:solidFill>
                <a:latin typeface="Arial"/>
                <a:ea typeface="Arial"/>
                <a:cs typeface="Arial"/>
                <a:sym typeface="Arial"/>
              </a:rPr>
              <a:t>intensivo</a:t>
            </a:r>
            <a:r>
              <a:rPr lang="en-GB" sz="1800" b="1" dirty="0">
                <a:solidFill>
                  <a:srgbClr val="2A4F1C"/>
                </a:solidFill>
                <a:latin typeface="Arial"/>
                <a:ea typeface="Arial"/>
                <a:cs typeface="Arial"/>
                <a:sym typeface="Arial"/>
              </a:rPr>
              <a:t>, que </a:t>
            </a:r>
            <a:r>
              <a:rPr lang="en-GB" sz="1800" b="1" dirty="0" err="1">
                <a:solidFill>
                  <a:srgbClr val="2A4F1C"/>
                </a:solidFill>
                <a:latin typeface="Arial"/>
                <a:ea typeface="Arial"/>
                <a:cs typeface="Arial"/>
                <a:sym typeface="Arial"/>
              </a:rPr>
              <a:t>conduz</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uma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poluição</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ambiental</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incontrolável</a:t>
            </a:r>
            <a:r>
              <a:rPr lang="en-GB" sz="1800" b="1" dirty="0">
                <a:solidFill>
                  <a:srgbClr val="2A4F1C"/>
                </a:solidFill>
                <a:latin typeface="Arial"/>
                <a:ea typeface="Arial"/>
                <a:cs typeface="Arial"/>
                <a:sym typeface="Arial"/>
              </a:rPr>
              <a:t>, é </a:t>
            </a:r>
            <a:r>
              <a:rPr lang="en-GB" sz="1800" b="1" dirty="0" err="1">
                <a:solidFill>
                  <a:srgbClr val="2A4F1C"/>
                </a:solidFill>
                <a:latin typeface="Arial"/>
                <a:ea typeface="Arial"/>
                <a:cs typeface="Arial"/>
                <a:sym typeface="Arial"/>
              </a:rPr>
              <a:t>reconhecido</a:t>
            </a:r>
            <a:r>
              <a:rPr lang="en-GB" sz="1800" b="1" dirty="0">
                <a:solidFill>
                  <a:srgbClr val="2A4F1C"/>
                </a:solidFill>
                <a:latin typeface="Arial"/>
                <a:ea typeface="Arial"/>
                <a:cs typeface="Arial"/>
                <a:sym typeface="Arial"/>
              </a:rPr>
              <a:t> pela </a:t>
            </a:r>
            <a:r>
              <a:rPr lang="en-GB" sz="1800" b="1" dirty="0" err="1" smtClean="0">
                <a:solidFill>
                  <a:srgbClr val="2A4F1C"/>
                </a:solidFill>
                <a:latin typeface="Arial"/>
                <a:ea typeface="Arial"/>
                <a:cs typeface="Arial"/>
                <a:sym typeface="Arial"/>
              </a:rPr>
              <a:t>sociedade</a:t>
            </a:r>
            <a:r>
              <a:rPr lang="en-GB" sz="1800" b="1" dirty="0" smtClean="0">
                <a:solidFill>
                  <a:srgbClr val="2A4F1C"/>
                </a:solidFill>
                <a:latin typeface="Arial"/>
                <a:ea typeface="Arial"/>
                <a:cs typeface="Arial"/>
                <a:sym typeface="Arial"/>
              </a:rPr>
              <a:t>. </a:t>
            </a:r>
            <a:endParaRPr dirty="0"/>
          </a:p>
          <a:p>
            <a:pPr marL="0" marR="0" lvl="0" indent="-114300" algn="just" rtl="0">
              <a:lnSpc>
                <a:spcPct val="130000"/>
              </a:lnSpc>
              <a:spcBef>
                <a:spcPts val="1400"/>
              </a:spcBef>
              <a:spcAft>
                <a:spcPts val="0"/>
              </a:spcAft>
              <a:buClr>
                <a:schemeClr val="accent1"/>
              </a:buClr>
              <a:buSzPts val="1800"/>
              <a:buFont typeface="Noto Sans Symbols"/>
              <a:buChar char="❖"/>
            </a:pPr>
            <a:r>
              <a:rPr lang="en-GB" sz="1800" b="1" dirty="0">
                <a:solidFill>
                  <a:srgbClr val="2A4F1C"/>
                </a:solidFill>
                <a:latin typeface="Arial"/>
                <a:ea typeface="Arial"/>
                <a:cs typeface="Arial"/>
                <a:sym typeface="Arial"/>
              </a:rPr>
              <a:t>A </a:t>
            </a:r>
            <a:r>
              <a:rPr lang="en-GB" sz="1800" b="1" dirty="0" err="1">
                <a:solidFill>
                  <a:srgbClr val="2A4F1C"/>
                </a:solidFill>
                <a:latin typeface="Arial"/>
                <a:ea typeface="Arial"/>
                <a:cs typeface="Arial"/>
                <a:sym typeface="Arial"/>
              </a:rPr>
              <a:t>ênfase</a:t>
            </a:r>
            <a:r>
              <a:rPr lang="en-GB" sz="1800" b="1" dirty="0">
                <a:solidFill>
                  <a:srgbClr val="2A4F1C"/>
                </a:solidFill>
                <a:latin typeface="Arial"/>
                <a:ea typeface="Arial"/>
                <a:cs typeface="Arial"/>
                <a:sym typeface="Arial"/>
              </a:rPr>
              <a:t> dada </a:t>
            </a:r>
            <a:r>
              <a:rPr lang="en-GB" sz="1800" b="1" dirty="0" err="1">
                <a:solidFill>
                  <a:srgbClr val="2A4F1C"/>
                </a:solidFill>
                <a:latin typeface="Arial"/>
                <a:ea typeface="Arial"/>
                <a:cs typeface="Arial"/>
                <a:sym typeface="Arial"/>
              </a:rPr>
              <a:t>pelos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organismos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públicos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organizações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internacionais</a:t>
            </a:r>
            <a:r>
              <a:rPr lang="en-GB" sz="1800" b="1" dirty="0">
                <a:solidFill>
                  <a:srgbClr val="2A4F1C"/>
                </a:solidFill>
                <a:latin typeface="Arial"/>
                <a:ea typeface="Arial"/>
                <a:cs typeface="Arial"/>
                <a:sym typeface="Arial"/>
              </a:rPr>
              <a:t> e </a:t>
            </a:r>
            <a:r>
              <a:rPr lang="en-GB" sz="1800" b="1" dirty="0" err="1">
                <a:solidFill>
                  <a:srgbClr val="2A4F1C"/>
                </a:solidFill>
                <a:latin typeface="Arial"/>
                <a:ea typeface="Arial"/>
                <a:cs typeface="Arial"/>
                <a:sym typeface="Arial"/>
              </a:rPr>
              <a:t>governos</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esta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questão</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aumenta</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consciência</a:t>
            </a:r>
            <a:r>
              <a:rPr lang="en-GB" sz="1800" b="1" dirty="0">
                <a:solidFill>
                  <a:srgbClr val="2A4F1C"/>
                </a:solidFill>
                <a:latin typeface="Arial"/>
                <a:ea typeface="Arial"/>
                <a:cs typeface="Arial"/>
                <a:sym typeface="Arial"/>
              </a:rPr>
              <a:t> social da </a:t>
            </a:r>
            <a:r>
              <a:rPr lang="en-GB" sz="1800" b="1" dirty="0" err="1" smtClean="0">
                <a:solidFill>
                  <a:srgbClr val="2A4F1C"/>
                </a:solidFill>
                <a:latin typeface="Arial"/>
                <a:ea typeface="Arial"/>
                <a:cs typeface="Arial"/>
                <a:sym typeface="Arial"/>
              </a:rPr>
              <a:t>sociedade</a:t>
            </a:r>
            <a:r>
              <a:rPr lang="en-GB" sz="1800" b="1" dirty="0" smtClean="0">
                <a:solidFill>
                  <a:srgbClr val="2A4F1C"/>
                </a:solidFill>
                <a:latin typeface="Arial"/>
                <a:ea typeface="Arial"/>
                <a:cs typeface="Arial"/>
                <a:sym typeface="Arial"/>
              </a:rPr>
              <a:t>.</a:t>
            </a:r>
            <a:endParaRPr dirty="0"/>
          </a:p>
          <a:p>
            <a:pPr marL="0" marR="0" lvl="0" indent="-114300" algn="just" rtl="0">
              <a:lnSpc>
                <a:spcPct val="130000"/>
              </a:lnSpc>
              <a:spcBef>
                <a:spcPts val="1400"/>
              </a:spcBef>
              <a:spcAft>
                <a:spcPts val="0"/>
              </a:spcAft>
              <a:buClr>
                <a:schemeClr val="accent1"/>
              </a:buClr>
              <a:buSzPts val="1800"/>
              <a:buFont typeface="Noto Sans Symbols"/>
              <a:buChar char="❖"/>
            </a:pPr>
            <a:r>
              <a:rPr lang="en-GB" sz="1800" b="1" dirty="0">
                <a:solidFill>
                  <a:srgbClr val="2A4F1C"/>
                </a:solidFill>
                <a:latin typeface="Arial"/>
                <a:ea typeface="Arial"/>
                <a:cs typeface="Arial"/>
                <a:sym typeface="Arial"/>
              </a:rPr>
              <a:t>Com o </a:t>
            </a:r>
            <a:r>
              <a:rPr lang="en-GB" sz="1800" b="1" dirty="0" err="1">
                <a:solidFill>
                  <a:srgbClr val="2A4F1C"/>
                </a:solidFill>
                <a:latin typeface="Arial"/>
                <a:ea typeface="Arial"/>
                <a:cs typeface="Arial"/>
                <a:sym typeface="Arial"/>
              </a:rPr>
              <a:t>aumento</a:t>
            </a:r>
            <a:r>
              <a:rPr lang="en-GB" sz="1800" b="1" dirty="0">
                <a:solidFill>
                  <a:srgbClr val="2A4F1C"/>
                </a:solidFill>
                <a:latin typeface="Arial"/>
                <a:ea typeface="Arial"/>
                <a:cs typeface="Arial"/>
                <a:sym typeface="Arial"/>
              </a:rPr>
              <a:t> da </a:t>
            </a:r>
            <a:r>
              <a:rPr lang="en-GB" sz="1800" b="1" dirty="0" err="1">
                <a:solidFill>
                  <a:srgbClr val="2A4F1C"/>
                </a:solidFill>
                <a:latin typeface="Arial"/>
                <a:ea typeface="Arial"/>
                <a:cs typeface="Arial"/>
                <a:sym typeface="Arial"/>
              </a:rPr>
              <a:t>consciencialização</a:t>
            </a:r>
            <a:r>
              <a:rPr lang="en-GB" sz="1800" b="1" dirty="0">
                <a:solidFill>
                  <a:srgbClr val="2A4F1C"/>
                </a:solidFill>
                <a:latin typeface="Arial"/>
                <a:ea typeface="Arial"/>
                <a:cs typeface="Arial"/>
                <a:sym typeface="Arial"/>
              </a:rPr>
              <a:t> para a </a:t>
            </a:r>
            <a:r>
              <a:rPr lang="en-GB" sz="1800" b="1" dirty="0" err="1">
                <a:solidFill>
                  <a:srgbClr val="2A4F1C"/>
                </a:solidFill>
                <a:latin typeface="Arial"/>
                <a:ea typeface="Arial"/>
                <a:cs typeface="Arial"/>
                <a:sym typeface="Arial"/>
              </a:rPr>
              <a:t>responsabilidade</a:t>
            </a:r>
            <a:r>
              <a:rPr lang="en-GB" sz="1800" b="1" dirty="0">
                <a:solidFill>
                  <a:srgbClr val="2A4F1C"/>
                </a:solidFill>
                <a:latin typeface="Arial"/>
                <a:ea typeface="Arial"/>
                <a:cs typeface="Arial"/>
                <a:sym typeface="Arial"/>
              </a:rPr>
              <a:t> social, </a:t>
            </a:r>
            <a:r>
              <a:rPr lang="en-GB" sz="1800" b="1" dirty="0" err="1">
                <a:solidFill>
                  <a:srgbClr val="2A4F1C"/>
                </a:solidFill>
                <a:latin typeface="Arial"/>
                <a:ea typeface="Arial"/>
                <a:cs typeface="Arial"/>
                <a:sym typeface="Arial"/>
              </a:rPr>
              <a:t>verifica</a:t>
            </a:r>
            <a:r>
              <a:rPr lang="en-GB" sz="1800" b="1" dirty="0">
                <a:solidFill>
                  <a:srgbClr val="2A4F1C"/>
                </a:solidFill>
                <a:latin typeface="Arial"/>
                <a:ea typeface="Arial"/>
                <a:cs typeface="Arial"/>
                <a:sym typeface="Arial"/>
              </a:rPr>
              <a:t>-se </a:t>
            </a:r>
            <a:r>
              <a:rPr lang="en-GB" sz="1800" b="1" dirty="0" err="1">
                <a:solidFill>
                  <a:srgbClr val="2A4F1C"/>
                </a:solidFill>
                <a:latin typeface="Arial"/>
                <a:ea typeface="Arial"/>
                <a:cs typeface="Arial"/>
                <a:sym typeface="Arial"/>
              </a:rPr>
              <a:t>uma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mudança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nos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comportamentos</a:t>
            </a:r>
            <a:r>
              <a:rPr lang="en-GB" sz="1800" b="1" dirty="0">
                <a:solidFill>
                  <a:srgbClr val="2A4F1C"/>
                </a:solidFill>
                <a:latin typeface="Arial"/>
                <a:ea typeface="Arial"/>
                <a:cs typeface="Arial"/>
                <a:sym typeface="Arial"/>
              </a:rPr>
              <a:t> dos </a:t>
            </a:r>
            <a:r>
              <a:rPr lang="en-GB" sz="1800" b="1" dirty="0" err="1">
                <a:solidFill>
                  <a:srgbClr val="2A4F1C"/>
                </a:solidFill>
                <a:latin typeface="Arial"/>
                <a:ea typeface="Arial"/>
                <a:cs typeface="Arial"/>
                <a:sym typeface="Arial"/>
              </a:rPr>
              <a:t>consumidores</a:t>
            </a:r>
            <a:r>
              <a:rPr lang="en-GB" sz="1800" b="1" dirty="0">
                <a:solidFill>
                  <a:srgbClr val="2A4F1C"/>
                </a:solidFill>
                <a:latin typeface="Arial"/>
                <a:ea typeface="Arial"/>
                <a:cs typeface="Arial"/>
                <a:sym typeface="Arial"/>
              </a:rPr>
              <a:t>.</a:t>
            </a:r>
            <a:endParaRPr dirty="0"/>
          </a:p>
          <a:p>
            <a:pPr marL="0" marR="0" lvl="0" indent="-114300" algn="just" rtl="0">
              <a:lnSpc>
                <a:spcPct val="130000"/>
              </a:lnSpc>
              <a:spcBef>
                <a:spcPts val="1400"/>
              </a:spcBef>
              <a:spcAft>
                <a:spcPts val="0"/>
              </a:spcAft>
              <a:buClr>
                <a:schemeClr val="accent1"/>
              </a:buClr>
              <a:buSzPts val="1800"/>
              <a:buFont typeface="Noto Sans Symbols"/>
              <a:buChar char="❖"/>
            </a:pPr>
            <a:r>
              <a:rPr lang="en-GB" sz="1800" b="1" dirty="0">
                <a:solidFill>
                  <a:srgbClr val="2A4F1C"/>
                </a:solidFill>
                <a:latin typeface="Arial"/>
                <a:ea typeface="Arial"/>
                <a:cs typeface="Arial"/>
                <a:sym typeface="Arial"/>
              </a:rPr>
              <a:t>A </a:t>
            </a:r>
            <a:r>
              <a:rPr lang="en-GB" sz="1800" b="1" dirty="0" err="1">
                <a:solidFill>
                  <a:srgbClr val="2A4F1C"/>
                </a:solidFill>
                <a:latin typeface="Arial"/>
                <a:ea typeface="Arial"/>
                <a:cs typeface="Arial"/>
                <a:sym typeface="Arial"/>
              </a:rPr>
              <a:t>satisfação</a:t>
            </a:r>
            <a:r>
              <a:rPr lang="en-GB" sz="1800" b="1" dirty="0">
                <a:solidFill>
                  <a:srgbClr val="2A4F1C"/>
                </a:solidFill>
                <a:latin typeface="Arial"/>
                <a:ea typeface="Arial"/>
                <a:cs typeface="Arial"/>
                <a:sym typeface="Arial"/>
              </a:rPr>
              <a:t> a </a:t>
            </a:r>
            <a:r>
              <a:rPr lang="en-GB" sz="1800" b="1" dirty="0" err="1">
                <a:solidFill>
                  <a:srgbClr val="2A4F1C"/>
                </a:solidFill>
                <a:latin typeface="Arial"/>
                <a:ea typeface="Arial"/>
                <a:cs typeface="Arial"/>
                <a:sym typeface="Arial"/>
              </a:rPr>
              <a:t>longo</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prazo</a:t>
            </a:r>
            <a:r>
              <a:rPr lang="en-GB" sz="1800" b="1" dirty="0">
                <a:solidFill>
                  <a:srgbClr val="2A4F1C"/>
                </a:solidFill>
                <a:latin typeface="Arial"/>
                <a:ea typeface="Arial"/>
                <a:cs typeface="Arial"/>
                <a:sym typeface="Arial"/>
              </a:rPr>
              <a:t> é </a:t>
            </a:r>
            <a:r>
              <a:rPr lang="en-GB" sz="1800" b="1" dirty="0" err="1">
                <a:solidFill>
                  <a:srgbClr val="2A4F1C"/>
                </a:solidFill>
                <a:latin typeface="Arial"/>
                <a:ea typeface="Arial"/>
                <a:cs typeface="Arial"/>
                <a:sym typeface="Arial"/>
              </a:rPr>
              <a:t>sentida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pelos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consumidores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quando</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compram</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produtos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ecológicos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clientes</a:t>
            </a:r>
            <a:r>
              <a:rPr lang="en-GB" sz="1800" b="1" dirty="0">
                <a:solidFill>
                  <a:srgbClr val="2A4F1C"/>
                </a:solidFill>
                <a:latin typeface="Arial"/>
                <a:ea typeface="Arial"/>
                <a:cs typeface="Arial"/>
                <a:sym typeface="Arial"/>
              </a:rPr>
              <a:t> que </a:t>
            </a:r>
            <a:r>
              <a:rPr lang="en-GB" sz="1800" b="1" dirty="0" err="1">
                <a:solidFill>
                  <a:srgbClr val="2A4F1C"/>
                </a:solidFill>
                <a:latin typeface="Arial"/>
                <a:ea typeface="Arial"/>
                <a:cs typeface="Arial"/>
                <a:sym typeface="Arial"/>
              </a:rPr>
              <a:t>preferem</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empresas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ecológicas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estão</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mais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satisfeitos</a:t>
            </a:r>
            <a:r>
              <a:rPr lang="en-GB" sz="1800" b="1" dirty="0">
                <a:solidFill>
                  <a:srgbClr val="2A4F1C"/>
                </a:solidFill>
                <a:latin typeface="Arial"/>
                <a:ea typeface="Arial"/>
                <a:cs typeface="Arial"/>
                <a:sym typeface="Arial"/>
              </a:rPr>
              <a:t> do que </a:t>
            </a:r>
            <a:r>
              <a:rPr lang="en-GB" sz="1800" b="1" dirty="0" err="1">
                <a:solidFill>
                  <a:srgbClr val="2A4F1C"/>
                </a:solidFill>
                <a:latin typeface="Arial"/>
                <a:ea typeface="Arial"/>
                <a:cs typeface="Arial"/>
                <a:sym typeface="Arial"/>
              </a:rPr>
              <a:t>os</a:t>
            </a:r>
            <a:r>
              <a:rPr lang="en-GB" sz="1800" b="1" dirty="0">
                <a:solidFill>
                  <a:srgbClr val="2A4F1C"/>
                </a:solidFill>
                <a:latin typeface="Arial"/>
                <a:ea typeface="Arial"/>
                <a:cs typeface="Arial"/>
                <a:sym typeface="Arial"/>
              </a:rPr>
              <a:t> outros.</a:t>
            </a:r>
            <a:endParaRPr dirty="0"/>
          </a:p>
          <a:p>
            <a:pPr marL="0" marR="0" lvl="0" indent="-114300" algn="just" rtl="0">
              <a:lnSpc>
                <a:spcPct val="130000"/>
              </a:lnSpc>
              <a:spcBef>
                <a:spcPts val="1400"/>
              </a:spcBef>
              <a:spcAft>
                <a:spcPts val="0"/>
              </a:spcAft>
              <a:buClr>
                <a:schemeClr val="accent1"/>
              </a:buClr>
              <a:buSzPts val="1800"/>
              <a:buFont typeface="Noto Sans Symbols"/>
              <a:buChar char="❖"/>
            </a:pPr>
            <a:r>
              <a:rPr lang="en-GB" sz="1800" b="1" dirty="0" err="1">
                <a:solidFill>
                  <a:srgbClr val="2A4F1C"/>
                </a:solidFill>
                <a:latin typeface="Arial"/>
                <a:ea typeface="Arial"/>
                <a:cs typeface="Arial"/>
                <a:sym typeface="Arial"/>
              </a:rPr>
              <a:t>Considerar</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danos</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causados</a:t>
            </a:r>
            <a:r>
              <a:rPr lang="en-GB" sz="1800" b="1" dirty="0">
                <a:solidFill>
                  <a:srgbClr val="2A4F1C"/>
                </a:solidFill>
                <a:latin typeface="Arial"/>
                <a:ea typeface="Arial"/>
                <a:cs typeface="Arial"/>
                <a:sym typeface="Arial"/>
              </a:rPr>
              <a:t> à </a:t>
            </a:r>
            <a:r>
              <a:rPr lang="en-GB" sz="1800" b="1" dirty="0" err="1">
                <a:solidFill>
                  <a:srgbClr val="2A4F1C"/>
                </a:solidFill>
                <a:latin typeface="Arial"/>
                <a:ea typeface="Arial"/>
                <a:cs typeface="Arial"/>
                <a:sym typeface="Arial"/>
              </a:rPr>
              <a:t>natureza</a:t>
            </a:r>
            <a:r>
              <a:rPr lang="en-GB" sz="1800" b="1" dirty="0">
                <a:solidFill>
                  <a:srgbClr val="2A4F1C"/>
                </a:solidFill>
                <a:latin typeface="Arial"/>
                <a:ea typeface="Arial"/>
                <a:cs typeface="Arial"/>
                <a:sym typeface="Arial"/>
              </a:rPr>
              <a:t> e </a:t>
            </a:r>
            <a:r>
              <a:rPr lang="en-GB" sz="1800" b="1" dirty="0" err="1">
                <a:solidFill>
                  <a:srgbClr val="2A4F1C"/>
                </a:solidFill>
                <a:latin typeface="Arial"/>
                <a:ea typeface="Arial"/>
                <a:cs typeface="Arial"/>
                <a:sym typeface="Arial"/>
              </a:rPr>
              <a:t>ao</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ambiente</a:t>
            </a:r>
            <a:r>
              <a:rPr lang="en-GB" sz="1800" b="1" dirty="0">
                <a:solidFill>
                  <a:srgbClr val="2A4F1C"/>
                </a:solidFill>
                <a:latin typeface="Arial"/>
                <a:ea typeface="Arial"/>
                <a:cs typeface="Arial"/>
                <a:sym typeface="Arial"/>
              </a:rPr>
              <a:t> no </a:t>
            </a:r>
            <a:r>
              <a:rPr lang="en-GB" sz="1800" b="1" dirty="0" err="1">
                <a:solidFill>
                  <a:srgbClr val="2A4F1C"/>
                </a:solidFill>
                <a:latin typeface="Arial"/>
                <a:ea typeface="Arial"/>
                <a:cs typeface="Arial"/>
                <a:sym typeface="Arial"/>
              </a:rPr>
              <a:t>comportamento</a:t>
            </a:r>
            <a:r>
              <a:rPr lang="en-GB" sz="1800" b="1" dirty="0">
                <a:solidFill>
                  <a:srgbClr val="2A4F1C"/>
                </a:solidFill>
                <a:latin typeface="Arial"/>
                <a:ea typeface="Arial"/>
                <a:cs typeface="Arial"/>
                <a:sym typeface="Arial"/>
              </a:rPr>
              <a:t> de </a:t>
            </a:r>
            <a:r>
              <a:rPr lang="en-GB" sz="1800" b="1" dirty="0" err="1">
                <a:solidFill>
                  <a:srgbClr val="2A4F1C"/>
                </a:solidFill>
                <a:latin typeface="Arial"/>
                <a:ea typeface="Arial"/>
                <a:cs typeface="Arial"/>
                <a:sym typeface="Arial"/>
              </a:rPr>
              <a:t>compra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tornou</a:t>
            </a:r>
            <a:r>
              <a:rPr lang="en-GB" sz="1800" b="1" dirty="0">
                <a:solidFill>
                  <a:srgbClr val="2A4F1C"/>
                </a:solidFill>
                <a:latin typeface="Arial"/>
                <a:ea typeface="Arial"/>
                <a:cs typeface="Arial"/>
                <a:sym typeface="Arial"/>
              </a:rPr>
              <a:t>-se </a:t>
            </a:r>
            <a:r>
              <a:rPr lang="en-GB" sz="1800" b="1" dirty="0" err="1">
                <a:solidFill>
                  <a:srgbClr val="2A4F1C"/>
                </a:solidFill>
                <a:latin typeface="Arial"/>
                <a:ea typeface="Arial"/>
                <a:cs typeface="Arial"/>
                <a:sym typeface="Arial"/>
              </a:rPr>
              <a:t>uma</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norma</a:t>
            </a:r>
            <a:r>
              <a:rPr lang="en-GB" sz="1800" b="1" dirty="0">
                <a:solidFill>
                  <a:srgbClr val="2A4F1C"/>
                </a:solidFill>
                <a:latin typeface="Arial"/>
                <a:ea typeface="Arial"/>
                <a:cs typeface="Arial"/>
                <a:sym typeface="Arial"/>
              </a:rPr>
              <a:t> social e </a:t>
            </a:r>
            <a:r>
              <a:rPr lang="en-GB" sz="1800" b="1" dirty="0" err="1">
                <a:solidFill>
                  <a:srgbClr val="2A4F1C"/>
                </a:solidFill>
                <a:latin typeface="Arial"/>
                <a:ea typeface="Arial"/>
                <a:cs typeface="Arial"/>
                <a:sym typeface="Arial"/>
              </a:rPr>
              <a:t>não</a:t>
            </a:r>
            <a:r>
              <a:rPr lang="en-GB" sz="1800" b="1" dirty="0">
                <a:solidFill>
                  <a:srgbClr val="2A4F1C"/>
                </a:solidFill>
                <a:latin typeface="Arial"/>
                <a:ea typeface="Arial"/>
                <a:cs typeface="Arial"/>
                <a:sym typeface="Arial"/>
              </a:rPr>
              <a:t> </a:t>
            </a:r>
            <a:r>
              <a:rPr lang="en-GB" sz="1800" b="1" dirty="0" err="1">
                <a:solidFill>
                  <a:srgbClr val="2A4F1C"/>
                </a:solidFill>
                <a:latin typeface="Arial"/>
                <a:ea typeface="Arial"/>
                <a:cs typeface="Arial"/>
                <a:sym typeface="Arial"/>
              </a:rPr>
              <a:t>escrita</a:t>
            </a:r>
            <a:r>
              <a:rPr lang="en-GB" sz="1800" b="1" dirty="0">
                <a:solidFill>
                  <a:srgbClr val="2A4F1C"/>
                </a:solidFill>
                <a:latin typeface="Arial"/>
                <a:ea typeface="Arial"/>
                <a:cs typeface="Arial"/>
                <a:sym typeface="Arial"/>
              </a:rPr>
              <a:t>. </a:t>
            </a:r>
            <a:endParaRPr dirty="0"/>
          </a:p>
        </p:txBody>
      </p:sp>
      <p:sp>
        <p:nvSpPr>
          <p:cNvPr id="192" name="Google Shape;192;p11"/>
          <p:cNvSpPr txBox="1">
            <a:spLocks noGrp="1"/>
          </p:cNvSpPr>
          <p:nvPr>
            <p:ph type="title"/>
          </p:nvPr>
        </p:nvSpPr>
        <p:spPr>
          <a:xfrm>
            <a:off x="207735" y="261258"/>
            <a:ext cx="10515600" cy="806450"/>
          </a:xfrm>
          <a:prstGeom prst="rect">
            <a:avLst/>
          </a:prstGeom>
          <a:noFill/>
          <a:ln>
            <a:noFill/>
          </a:ln>
        </p:spPr>
        <p:txBody>
          <a:bodyPr spcFirstLastPara="1" wrap="square" lIns="91425" tIns="45700" rIns="91425" bIns="45700" anchor="b" anchorCtr="0">
            <a:normAutofit fontScale="90000"/>
          </a:bodyPr>
          <a:lstStyle/>
          <a:p>
            <a:pPr marL="0" lvl="0" indent="0" algn="l" rtl="0">
              <a:lnSpc>
                <a:spcPct val="85000"/>
              </a:lnSpc>
              <a:spcBef>
                <a:spcPts val="0"/>
              </a:spcBef>
              <a:spcAft>
                <a:spcPts val="0"/>
              </a:spcAft>
              <a:buClr>
                <a:srgbClr val="2A4F1C"/>
              </a:buClr>
              <a:buSzPts val="3200"/>
              <a:buFont typeface="Calibri"/>
              <a:buNone/>
            </a:pPr>
            <a:r>
              <a:rPr lang="en-GB" sz="2800" b="1">
                <a:solidFill>
                  <a:srgbClr val="2A4F1C"/>
                </a:solidFill>
                <a:latin typeface="Arial"/>
                <a:ea typeface="Arial"/>
                <a:cs typeface="Arial"/>
                <a:sym typeface="Arial"/>
              </a:rPr>
              <a:t>Razões para a mudança nos comportamentos dos consumidores;</a:t>
            </a:r>
            <a:endParaRPr sz="2800" b="1">
              <a:solidFill>
                <a:srgbClr val="2A4F1C"/>
              </a:solidFill>
              <a:latin typeface="Calibri"/>
              <a:ea typeface="Calibri"/>
              <a:cs typeface="Calibri"/>
              <a:sym typeface="Calibri"/>
            </a:endParaRPr>
          </a:p>
        </p:txBody>
      </p:sp>
    </p:spTree>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sp>
        <p:nvSpPr>
          <p:cNvPr id="197" name="Google Shape;197;p12"/>
          <p:cNvSpPr txBox="1">
            <a:spLocks noGrp="1"/>
          </p:cNvSpPr>
          <p:nvPr>
            <p:ph type="title"/>
          </p:nvPr>
        </p:nvSpPr>
        <p:spPr>
          <a:xfrm>
            <a:off x="545420" y="231775"/>
            <a:ext cx="10515600"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2800" b="1" dirty="0">
                <a:solidFill>
                  <a:srgbClr val="2A4F1C"/>
                </a:solidFill>
                <a:latin typeface="Arial"/>
                <a:ea typeface="Arial"/>
                <a:cs typeface="Arial"/>
                <a:sym typeface="Arial"/>
              </a:rPr>
              <a:t>"</a:t>
            </a:r>
            <a:r>
              <a:rPr lang="en-GB" sz="2800" b="1" dirty="0" err="1">
                <a:solidFill>
                  <a:srgbClr val="2A4F1C"/>
                </a:solidFill>
                <a:latin typeface="Arial"/>
                <a:ea typeface="Arial"/>
                <a:cs typeface="Arial"/>
                <a:sym typeface="Arial"/>
              </a:rPr>
              <a:t>Lavagem</a:t>
            </a:r>
            <a:r>
              <a:rPr lang="en-GB" sz="2800" b="1" dirty="0">
                <a:solidFill>
                  <a:srgbClr val="2A4F1C"/>
                </a:solidFill>
                <a:latin typeface="Arial"/>
                <a:ea typeface="Arial"/>
                <a:cs typeface="Arial"/>
                <a:sym typeface="Arial"/>
              </a:rPr>
              <a:t> </a:t>
            </a:r>
            <a:r>
              <a:rPr lang="en-GB" sz="2800" b="1" dirty="0" err="1" smtClean="0">
                <a:solidFill>
                  <a:srgbClr val="2A4F1C"/>
                </a:solidFill>
                <a:latin typeface="Arial"/>
                <a:ea typeface="Arial"/>
                <a:cs typeface="Arial"/>
                <a:sym typeface="Arial"/>
              </a:rPr>
              <a:t>verde</a:t>
            </a:r>
            <a:r>
              <a:rPr lang="en-GB" sz="2800" b="1" dirty="0" smtClean="0">
                <a:solidFill>
                  <a:srgbClr val="2A4F1C"/>
                </a:solidFill>
                <a:latin typeface="Arial"/>
                <a:ea typeface="Arial"/>
                <a:cs typeface="Arial"/>
                <a:sym typeface="Arial"/>
              </a:rPr>
              <a:t>”</a:t>
            </a:r>
            <a:endParaRPr sz="2800" b="1" dirty="0">
              <a:solidFill>
                <a:srgbClr val="2A4F1C"/>
              </a:solidFill>
              <a:latin typeface="Calibri"/>
              <a:ea typeface="Calibri"/>
              <a:cs typeface="Calibri"/>
              <a:sym typeface="Calibri"/>
            </a:endParaRPr>
          </a:p>
        </p:txBody>
      </p:sp>
      <p:sp>
        <p:nvSpPr>
          <p:cNvPr id="198" name="Google Shape;198;p12"/>
          <p:cNvSpPr txBox="1"/>
          <p:nvPr/>
        </p:nvSpPr>
        <p:spPr>
          <a:xfrm>
            <a:off x="7078845" y="2370704"/>
            <a:ext cx="4724399" cy="2116591"/>
          </a:xfrm>
          <a:prstGeom prst="rect">
            <a:avLst/>
          </a:prstGeom>
          <a:noFill/>
          <a:ln>
            <a:noFill/>
          </a:ln>
        </p:spPr>
        <p:txBody>
          <a:bodyPr spcFirstLastPara="1" wrap="square" lIns="0" tIns="45700" rIns="0" bIns="45700" anchor="t" anchorCtr="0">
            <a:noAutofit/>
          </a:bodyPr>
          <a:lstStyle/>
          <a:p>
            <a:pPr marL="285750" marR="0" lvl="0" indent="-82550" algn="just" rtl="0">
              <a:lnSpc>
                <a:spcPct val="90000"/>
              </a:lnSpc>
              <a:spcBef>
                <a:spcPts val="0"/>
              </a:spcBef>
              <a:spcAft>
                <a:spcPts val="0"/>
              </a:spcAft>
              <a:buClr>
                <a:schemeClr val="accent1"/>
              </a:buClr>
              <a:buSzPts val="3200"/>
              <a:buFont typeface="Arial"/>
              <a:buNone/>
            </a:pPr>
            <a:endParaRPr sz="2400" b="1" dirty="0">
              <a:solidFill>
                <a:srgbClr val="2A4F1C"/>
              </a:solidFill>
              <a:latin typeface="Arial"/>
              <a:ea typeface="Arial"/>
              <a:cs typeface="Arial"/>
              <a:sym typeface="Arial"/>
            </a:endParaRPr>
          </a:p>
          <a:p>
            <a:pPr marL="342900" marR="0" lvl="0" indent="-342900" algn="just" rtl="0">
              <a:lnSpc>
                <a:spcPct val="90000"/>
              </a:lnSpc>
              <a:spcBef>
                <a:spcPts val="0"/>
              </a:spcBef>
              <a:spcAft>
                <a:spcPts val="0"/>
              </a:spcAft>
              <a:buClr>
                <a:schemeClr val="accent1"/>
              </a:buClr>
              <a:buSzPts val="3200"/>
              <a:buFont typeface="Arial"/>
              <a:buChar char=" "/>
            </a:pPr>
            <a:r>
              <a:rPr lang="en-GB" sz="2000" b="1" dirty="0">
                <a:solidFill>
                  <a:srgbClr val="2A4F1C"/>
                </a:solidFill>
                <a:latin typeface="Arial"/>
                <a:ea typeface="Arial"/>
                <a:cs typeface="Arial"/>
                <a:sym typeface="Arial"/>
              </a:rPr>
              <a:t>Green Washing: </a:t>
            </a:r>
            <a:r>
              <a:rPr lang="en-GB" sz="2000" dirty="0">
                <a:solidFill>
                  <a:srgbClr val="2A4F1C"/>
                </a:solidFill>
                <a:latin typeface="Arial"/>
                <a:ea typeface="Arial"/>
                <a:cs typeface="Arial"/>
                <a:sym typeface="Arial"/>
              </a:rPr>
              <a:t>O </a:t>
            </a:r>
            <a:r>
              <a:rPr lang="en-GB" sz="2000" i="1" dirty="0">
                <a:solidFill>
                  <a:srgbClr val="2A4F1C"/>
                </a:solidFill>
                <a:latin typeface="Arial"/>
                <a:ea typeface="Arial"/>
                <a:cs typeface="Arial"/>
                <a:sym typeface="Arial"/>
              </a:rPr>
              <a:t>Greenwashing</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ocorre</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quando</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uma</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empresa</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afirma</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ser</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ambientalmente</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responsável</a:t>
            </a:r>
            <a:r>
              <a:rPr lang="en-GB" sz="2000" dirty="0">
                <a:solidFill>
                  <a:srgbClr val="2A4F1C"/>
                </a:solidFill>
                <a:latin typeface="Arial"/>
                <a:ea typeface="Arial"/>
                <a:cs typeface="Arial"/>
                <a:sym typeface="Arial"/>
              </a:rPr>
              <a:t>, mas </a:t>
            </a:r>
            <a:r>
              <a:rPr lang="en-GB" sz="2000" dirty="0" err="1">
                <a:solidFill>
                  <a:srgbClr val="2A4F1C"/>
                </a:solidFill>
                <a:latin typeface="Arial"/>
                <a:ea typeface="Arial"/>
                <a:cs typeface="Arial"/>
                <a:sym typeface="Arial"/>
              </a:rPr>
              <a:t>não</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possui</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provas</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ou</a:t>
            </a:r>
            <a:r>
              <a:rPr lang="en-GB" sz="2000" dirty="0">
                <a:solidFill>
                  <a:srgbClr val="2A4F1C"/>
                </a:solidFill>
                <a:latin typeface="Arial"/>
                <a:ea typeface="Arial"/>
                <a:cs typeface="Arial"/>
                <a:sym typeface="Arial"/>
              </a:rPr>
              <a:t> </a:t>
            </a:r>
            <a:r>
              <a:rPr lang="en-GB" sz="2000" dirty="0" err="1" smtClean="0">
                <a:solidFill>
                  <a:srgbClr val="2A4F1C"/>
                </a:solidFill>
                <a:latin typeface="Arial"/>
                <a:ea typeface="Arial"/>
                <a:cs typeface="Arial"/>
                <a:sym typeface="Arial"/>
              </a:rPr>
              <a:t>ações</a:t>
            </a:r>
            <a:r>
              <a:rPr lang="en-GB" sz="2000" dirty="0" smtClean="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suficientes</a:t>
            </a:r>
            <a:r>
              <a:rPr lang="en-GB" sz="2000" dirty="0">
                <a:solidFill>
                  <a:srgbClr val="2A4F1C"/>
                </a:solidFill>
                <a:latin typeface="Arial"/>
                <a:ea typeface="Arial"/>
                <a:cs typeface="Arial"/>
                <a:sym typeface="Arial"/>
              </a:rPr>
              <a:t> para </a:t>
            </a:r>
            <a:r>
              <a:rPr lang="en-GB" sz="2000" dirty="0" err="1">
                <a:solidFill>
                  <a:srgbClr val="2A4F1C"/>
                </a:solidFill>
                <a:latin typeface="Arial"/>
                <a:ea typeface="Arial"/>
                <a:cs typeface="Arial"/>
                <a:sym typeface="Arial"/>
              </a:rPr>
              <a:t>apoiar</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essas</a:t>
            </a:r>
            <a:r>
              <a:rPr lang="en-GB" sz="2000" dirty="0">
                <a:solidFill>
                  <a:srgbClr val="2A4F1C"/>
                </a:solidFill>
                <a:latin typeface="Arial"/>
                <a:ea typeface="Arial"/>
                <a:cs typeface="Arial"/>
                <a:sym typeface="Arial"/>
              </a:rPr>
              <a:t> </a:t>
            </a:r>
            <a:r>
              <a:rPr lang="en-GB" sz="2000" dirty="0" err="1">
                <a:solidFill>
                  <a:srgbClr val="2A4F1C"/>
                </a:solidFill>
                <a:latin typeface="Arial"/>
                <a:ea typeface="Arial"/>
                <a:cs typeface="Arial"/>
                <a:sym typeface="Arial"/>
              </a:rPr>
              <a:t>afirmações</a:t>
            </a:r>
            <a:r>
              <a:rPr lang="en-GB" sz="2000" dirty="0">
                <a:solidFill>
                  <a:srgbClr val="2A4F1C"/>
                </a:solidFill>
                <a:latin typeface="Arial"/>
                <a:ea typeface="Arial"/>
                <a:cs typeface="Arial"/>
                <a:sym typeface="Arial"/>
              </a:rPr>
              <a:t>. </a:t>
            </a:r>
            <a:endParaRPr sz="2000" b="1" dirty="0">
              <a:solidFill>
                <a:srgbClr val="2A4F1C"/>
              </a:solidFill>
              <a:latin typeface="Arial"/>
              <a:ea typeface="Arial"/>
              <a:cs typeface="Arial"/>
              <a:sym typeface="Arial"/>
            </a:endParaRPr>
          </a:p>
        </p:txBody>
      </p:sp>
      <p:pic>
        <p:nvPicPr>
          <p:cNvPr id="199" name="Google Shape;199;p12" descr="Does greenwashing work? According to a recent study, it can"/>
          <p:cNvPicPr preferRelativeResize="0"/>
          <p:nvPr/>
        </p:nvPicPr>
        <p:blipFill rotWithShape="1">
          <a:blip r:embed="rId3">
            <a:alphaModFix/>
          </a:blip>
          <a:srcRect l="30595" t="5833" b="11633"/>
          <a:stretch/>
        </p:blipFill>
        <p:spPr>
          <a:xfrm>
            <a:off x="159657" y="1215572"/>
            <a:ext cx="6919188" cy="4426856"/>
          </a:xfrm>
          <a:prstGeom prst="rect">
            <a:avLst/>
          </a:prstGeom>
          <a:noFill/>
          <a:ln>
            <a:noFill/>
          </a:ln>
        </p:spPr>
      </p:pic>
    </p:spTree>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13"/>
          <p:cNvSpPr txBox="1">
            <a:spLocks noGrp="1"/>
          </p:cNvSpPr>
          <p:nvPr>
            <p:ph type="title"/>
          </p:nvPr>
        </p:nvSpPr>
        <p:spPr>
          <a:xfrm>
            <a:off x="344716" y="538163"/>
            <a:ext cx="10515600"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2800" b="1" dirty="0">
                <a:solidFill>
                  <a:srgbClr val="2A4F1C"/>
                </a:solidFill>
                <a:latin typeface="Arial"/>
                <a:ea typeface="Arial"/>
                <a:cs typeface="Arial"/>
                <a:sym typeface="Arial"/>
              </a:rPr>
              <a:t>Como </a:t>
            </a:r>
            <a:r>
              <a:rPr lang="en-GB" sz="2800" b="1" dirty="0" err="1">
                <a:solidFill>
                  <a:srgbClr val="2A4F1C"/>
                </a:solidFill>
                <a:latin typeface="Arial"/>
                <a:ea typeface="Arial"/>
                <a:cs typeface="Arial"/>
                <a:sym typeface="Arial"/>
              </a:rPr>
              <a:t>compreender</a:t>
            </a:r>
            <a:r>
              <a:rPr lang="en-GB" sz="2800" b="1" dirty="0">
                <a:solidFill>
                  <a:srgbClr val="2A4F1C"/>
                </a:solidFill>
                <a:latin typeface="Arial"/>
                <a:ea typeface="Arial"/>
                <a:cs typeface="Arial"/>
                <a:sym typeface="Arial"/>
              </a:rPr>
              <a:t> </a:t>
            </a:r>
            <a:r>
              <a:rPr lang="en-GB" sz="2800" b="1" dirty="0" smtClean="0">
                <a:solidFill>
                  <a:srgbClr val="2A4F1C"/>
                </a:solidFill>
                <a:latin typeface="Arial"/>
                <a:ea typeface="Arial"/>
                <a:cs typeface="Arial"/>
                <a:sym typeface="Arial"/>
              </a:rPr>
              <a:t>o </a:t>
            </a:r>
            <a:r>
              <a:rPr lang="en-GB" sz="2800" b="1" i="1" dirty="0" smtClean="0">
                <a:solidFill>
                  <a:srgbClr val="2A4F1C"/>
                </a:solidFill>
                <a:latin typeface="Arial"/>
                <a:ea typeface="Arial"/>
                <a:cs typeface="Arial"/>
                <a:sym typeface="Arial"/>
              </a:rPr>
              <a:t>greenwashing</a:t>
            </a:r>
            <a:r>
              <a:rPr lang="en-GB" sz="2800" b="1" dirty="0" smtClean="0">
                <a:solidFill>
                  <a:srgbClr val="2A4F1C"/>
                </a:solidFill>
                <a:latin typeface="Arial"/>
                <a:ea typeface="Arial"/>
                <a:cs typeface="Arial"/>
                <a:sym typeface="Arial"/>
              </a:rPr>
              <a:t>?</a:t>
            </a:r>
            <a:endParaRPr sz="2800" b="1" dirty="0">
              <a:solidFill>
                <a:srgbClr val="2A4F1C"/>
              </a:solidFill>
              <a:latin typeface="Calibri"/>
              <a:ea typeface="Calibri"/>
              <a:cs typeface="Calibri"/>
              <a:sym typeface="Calibri"/>
            </a:endParaRPr>
          </a:p>
        </p:txBody>
      </p:sp>
      <p:sp>
        <p:nvSpPr>
          <p:cNvPr id="205" name="Google Shape;205;p13"/>
          <p:cNvSpPr txBox="1"/>
          <p:nvPr/>
        </p:nvSpPr>
        <p:spPr>
          <a:xfrm>
            <a:off x="344716" y="2017486"/>
            <a:ext cx="4488542" cy="3390900"/>
          </a:xfrm>
          <a:prstGeom prst="rect">
            <a:avLst/>
          </a:prstGeom>
          <a:noFill/>
          <a:ln>
            <a:noFill/>
          </a:ln>
        </p:spPr>
        <p:txBody>
          <a:bodyPr spcFirstLastPara="1" wrap="square" lIns="0" tIns="45700" rIns="0" bIns="45700" anchor="t" anchorCtr="0">
            <a:noAutofit/>
          </a:bodyPr>
          <a:lstStyle/>
          <a:p>
            <a:pPr marL="285750" marR="0" lvl="0" indent="-285750" algn="l" rtl="0">
              <a:lnSpc>
                <a:spcPct val="100000"/>
              </a:lnSpc>
              <a:spcBef>
                <a:spcPts val="0"/>
              </a:spcBef>
              <a:spcAft>
                <a:spcPts val="0"/>
              </a:spcAft>
              <a:buClr>
                <a:schemeClr val="accent1"/>
              </a:buClr>
              <a:buSzPts val="3200"/>
              <a:buFont typeface="Arial"/>
              <a:buChar char=" "/>
            </a:pPr>
            <a:r>
              <a:rPr lang="en-GB" sz="2400" dirty="0">
                <a:solidFill>
                  <a:srgbClr val="2A4F1C"/>
                </a:solidFill>
                <a:latin typeface="Calibri"/>
                <a:ea typeface="Calibri"/>
                <a:cs typeface="Calibri"/>
                <a:sym typeface="Calibri"/>
              </a:rPr>
              <a:t>-Se o </a:t>
            </a:r>
            <a:r>
              <a:rPr lang="en-GB" sz="2400" dirty="0" err="1">
                <a:solidFill>
                  <a:srgbClr val="2A4F1C"/>
                </a:solidFill>
                <a:latin typeface="Calibri"/>
                <a:ea typeface="Calibri"/>
                <a:cs typeface="Calibri"/>
                <a:sym typeface="Calibri"/>
              </a:rPr>
              <a:t>produto</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permanecer</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inalterado</a:t>
            </a:r>
            <a:r>
              <a:rPr lang="en-GB" sz="2400" dirty="0">
                <a:solidFill>
                  <a:srgbClr val="2A4F1C"/>
                </a:solidFill>
                <a:latin typeface="Calibri"/>
                <a:ea typeface="Calibri"/>
                <a:cs typeface="Calibri"/>
                <a:sym typeface="Calibri"/>
              </a:rPr>
              <a:t>, </a:t>
            </a:r>
            <a:endParaRPr dirty="0"/>
          </a:p>
          <a:p>
            <a:pPr marL="285750" marR="0" lvl="0" indent="-285750" algn="l" rtl="0">
              <a:lnSpc>
                <a:spcPct val="100000"/>
              </a:lnSpc>
              <a:spcBef>
                <a:spcPts val="0"/>
              </a:spcBef>
              <a:spcAft>
                <a:spcPts val="0"/>
              </a:spcAft>
              <a:buClr>
                <a:schemeClr val="accent1"/>
              </a:buClr>
              <a:buSzPts val="3200"/>
              <a:buFont typeface="Arial"/>
              <a:buChar char=" "/>
            </a:pPr>
            <a:r>
              <a:rPr lang="en-GB" sz="2400" dirty="0">
                <a:solidFill>
                  <a:srgbClr val="2A4F1C"/>
                </a:solidFill>
                <a:latin typeface="Calibri"/>
                <a:ea typeface="Calibri"/>
                <a:cs typeface="Calibri"/>
                <a:sym typeface="Calibri"/>
              </a:rPr>
              <a:t>-Se </a:t>
            </a:r>
            <a:r>
              <a:rPr lang="en-GB" sz="2400" dirty="0" err="1">
                <a:solidFill>
                  <a:srgbClr val="2A4F1C"/>
                </a:solidFill>
                <a:latin typeface="Calibri"/>
                <a:ea typeface="Calibri"/>
                <a:cs typeface="Calibri"/>
                <a:sym typeface="Calibri"/>
              </a:rPr>
              <a:t>não</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houver</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alterações</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na</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produção</a:t>
            </a:r>
            <a:r>
              <a:rPr lang="en-GB" sz="2400" dirty="0">
                <a:solidFill>
                  <a:srgbClr val="2A4F1C"/>
                </a:solidFill>
                <a:latin typeface="Calibri"/>
                <a:ea typeface="Calibri"/>
                <a:cs typeface="Calibri"/>
                <a:sym typeface="Calibri"/>
              </a:rPr>
              <a:t> do </a:t>
            </a:r>
            <a:r>
              <a:rPr lang="en-GB" sz="2400" dirty="0" err="1">
                <a:solidFill>
                  <a:srgbClr val="2A4F1C"/>
                </a:solidFill>
                <a:latin typeface="Calibri"/>
                <a:ea typeface="Calibri"/>
                <a:cs typeface="Calibri"/>
                <a:sym typeface="Calibri"/>
              </a:rPr>
              <a:t>ponto</a:t>
            </a:r>
            <a:r>
              <a:rPr lang="en-GB" sz="2400" dirty="0">
                <a:solidFill>
                  <a:srgbClr val="2A4F1C"/>
                </a:solidFill>
                <a:latin typeface="Calibri"/>
                <a:ea typeface="Calibri"/>
                <a:cs typeface="Calibri"/>
                <a:sym typeface="Calibri"/>
              </a:rPr>
              <a:t> de vista da </a:t>
            </a:r>
            <a:r>
              <a:rPr lang="en-GB" sz="2400" dirty="0" err="1" smtClean="0">
                <a:solidFill>
                  <a:srgbClr val="2A4F1C"/>
                </a:solidFill>
                <a:latin typeface="Calibri"/>
                <a:ea typeface="Calibri"/>
                <a:cs typeface="Calibri"/>
                <a:sym typeface="Calibri"/>
              </a:rPr>
              <a:t>política</a:t>
            </a:r>
            <a:r>
              <a:rPr lang="en-GB" sz="2400" dirty="0" smtClean="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ambiental</a:t>
            </a:r>
            <a:r>
              <a:rPr lang="en-GB" sz="2400" dirty="0">
                <a:solidFill>
                  <a:srgbClr val="2A4F1C"/>
                </a:solidFill>
                <a:latin typeface="Calibri"/>
                <a:ea typeface="Calibri"/>
                <a:cs typeface="Calibri"/>
                <a:sym typeface="Calibri"/>
              </a:rPr>
              <a:t> da </a:t>
            </a:r>
            <a:r>
              <a:rPr lang="en-GB" sz="2400" dirty="0" err="1">
                <a:solidFill>
                  <a:srgbClr val="2A4F1C"/>
                </a:solidFill>
                <a:latin typeface="Calibri"/>
                <a:ea typeface="Calibri"/>
                <a:cs typeface="Calibri"/>
                <a:sym typeface="Calibri"/>
              </a:rPr>
              <a:t>empresa</a:t>
            </a:r>
            <a:r>
              <a:rPr lang="en-GB" sz="2400" dirty="0">
                <a:solidFill>
                  <a:srgbClr val="2A4F1C"/>
                </a:solidFill>
                <a:latin typeface="Calibri"/>
                <a:ea typeface="Calibri"/>
                <a:cs typeface="Calibri"/>
                <a:sym typeface="Calibri"/>
              </a:rPr>
              <a:t>, </a:t>
            </a:r>
            <a:endParaRPr dirty="0"/>
          </a:p>
          <a:p>
            <a:pPr marL="285750" marR="0" lvl="0" indent="-285750" algn="l" rtl="0">
              <a:lnSpc>
                <a:spcPct val="100000"/>
              </a:lnSpc>
              <a:spcBef>
                <a:spcPts val="0"/>
              </a:spcBef>
              <a:spcAft>
                <a:spcPts val="0"/>
              </a:spcAft>
              <a:buClr>
                <a:schemeClr val="accent1"/>
              </a:buClr>
              <a:buSzPts val="3200"/>
              <a:buFont typeface="Arial"/>
              <a:buChar char=" "/>
            </a:pPr>
            <a:r>
              <a:rPr lang="en-GB" sz="2400" dirty="0" smtClean="0">
                <a:solidFill>
                  <a:srgbClr val="2A4F1C"/>
                </a:solidFill>
                <a:latin typeface="Calibri"/>
                <a:ea typeface="Calibri"/>
                <a:cs typeface="Calibri"/>
                <a:sym typeface="Calibri"/>
              </a:rPr>
              <a:t>- Se </a:t>
            </a:r>
            <a:r>
              <a:rPr lang="en-GB" sz="2400" dirty="0">
                <a:solidFill>
                  <a:srgbClr val="2A4F1C"/>
                </a:solidFill>
                <a:latin typeface="Calibri"/>
                <a:ea typeface="Calibri"/>
                <a:cs typeface="Calibri"/>
                <a:sym typeface="Calibri"/>
              </a:rPr>
              <a:t>a </a:t>
            </a:r>
            <a:r>
              <a:rPr lang="en-GB" sz="2400" dirty="0" err="1">
                <a:solidFill>
                  <a:srgbClr val="2A4F1C"/>
                </a:solidFill>
                <a:latin typeface="Calibri"/>
                <a:ea typeface="Calibri"/>
                <a:cs typeface="Calibri"/>
                <a:sym typeface="Calibri"/>
              </a:rPr>
              <a:t>empresa</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adquire</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apenas</a:t>
            </a:r>
            <a:r>
              <a:rPr lang="en-GB" sz="2400" dirty="0">
                <a:solidFill>
                  <a:srgbClr val="2A4F1C"/>
                </a:solidFill>
                <a:latin typeface="Calibri"/>
                <a:ea typeface="Calibri"/>
                <a:cs typeface="Calibri"/>
                <a:sym typeface="Calibri"/>
              </a:rPr>
              <a:t> um novo </a:t>
            </a:r>
            <a:r>
              <a:rPr lang="en-GB" sz="2400" dirty="0" err="1" smtClean="0">
                <a:solidFill>
                  <a:srgbClr val="2A4F1C"/>
                </a:solidFill>
                <a:latin typeface="Calibri"/>
                <a:ea typeface="Calibri"/>
                <a:cs typeface="Calibri"/>
                <a:sym typeface="Calibri"/>
              </a:rPr>
              <a:t>equipamento</a:t>
            </a:r>
            <a:r>
              <a:rPr lang="en-GB" sz="2400" dirty="0" smtClean="0">
                <a:solidFill>
                  <a:srgbClr val="2A4F1C"/>
                </a:solidFill>
                <a:latin typeface="Calibri"/>
                <a:ea typeface="Calibri"/>
                <a:cs typeface="Calibri"/>
                <a:sym typeface="Calibri"/>
              </a:rPr>
              <a:t>.</a:t>
            </a:r>
            <a:endParaRPr sz="2400" dirty="0">
              <a:solidFill>
                <a:srgbClr val="3F3F3F"/>
              </a:solidFill>
              <a:latin typeface="Calibri"/>
              <a:ea typeface="Calibri"/>
              <a:cs typeface="Calibri"/>
              <a:sym typeface="Calibri"/>
            </a:endParaRPr>
          </a:p>
        </p:txBody>
      </p:sp>
      <p:pic>
        <p:nvPicPr>
          <p:cNvPr id="206" name="Google Shape;206;p13" descr="Greenwashing – the deceptive tactics behind environmental claims | United  Nations"/>
          <p:cNvPicPr preferRelativeResize="0"/>
          <p:nvPr/>
        </p:nvPicPr>
        <p:blipFill rotWithShape="1">
          <a:blip r:embed="rId3">
            <a:alphaModFix/>
          </a:blip>
          <a:srcRect l="19434" t="1377" r="16399"/>
          <a:stretch/>
        </p:blipFill>
        <p:spPr>
          <a:xfrm>
            <a:off x="5341421" y="2017486"/>
            <a:ext cx="6850579" cy="3899126"/>
          </a:xfrm>
          <a:prstGeom prst="rect">
            <a:avLst/>
          </a:prstGeom>
          <a:noFill/>
          <a:ln>
            <a:noFill/>
          </a:ln>
        </p:spPr>
      </p:pic>
    </p:spTree>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10"/>
        <p:cNvGrpSpPr/>
        <p:nvPr/>
      </p:nvGrpSpPr>
      <p:grpSpPr>
        <a:xfrm>
          <a:off x="0" y="0"/>
          <a:ext cx="0" cy="0"/>
          <a:chOff x="0" y="0"/>
          <a:chExt cx="0" cy="0"/>
        </a:xfrm>
      </p:grpSpPr>
      <p:sp>
        <p:nvSpPr>
          <p:cNvPr id="211" name="Google Shape;211;p14"/>
          <p:cNvSpPr txBox="1">
            <a:spLocks noGrp="1"/>
          </p:cNvSpPr>
          <p:nvPr>
            <p:ph type="title"/>
          </p:nvPr>
        </p:nvSpPr>
        <p:spPr>
          <a:xfrm>
            <a:off x="698953" y="222703"/>
            <a:ext cx="8990013" cy="806450"/>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3200" b="1">
                <a:solidFill>
                  <a:srgbClr val="2A4F1C"/>
                </a:solidFill>
                <a:latin typeface="Calibri"/>
                <a:ea typeface="Calibri"/>
                <a:cs typeface="Calibri"/>
                <a:sym typeface="Calibri"/>
              </a:rPr>
              <a:t>Objectivos do módulo</a:t>
            </a:r>
            <a:endParaRPr/>
          </a:p>
        </p:txBody>
      </p:sp>
      <p:sp>
        <p:nvSpPr>
          <p:cNvPr id="212" name="Google Shape;212;p14"/>
          <p:cNvSpPr txBox="1">
            <a:spLocks noGrp="1"/>
          </p:cNvSpPr>
          <p:nvPr>
            <p:ph type="body" idx="1"/>
          </p:nvPr>
        </p:nvSpPr>
        <p:spPr>
          <a:xfrm>
            <a:off x="877433" y="1038281"/>
            <a:ext cx="9294813" cy="627857"/>
          </a:xfrm>
          <a:prstGeom prst="rect">
            <a:avLst/>
          </a:prstGeom>
          <a:noFill/>
          <a:ln>
            <a:noFill/>
          </a:ln>
        </p:spPr>
        <p:txBody>
          <a:bodyPr spcFirstLastPara="1" wrap="square" lIns="0" tIns="45700" rIns="0" bIns="45700" anchor="t" anchorCtr="0">
            <a:normAutofit/>
          </a:bodyPr>
          <a:lstStyle/>
          <a:p>
            <a:pPr marL="90488" lvl="0" indent="-127000" algn="l" rtl="0">
              <a:lnSpc>
                <a:spcPct val="90000"/>
              </a:lnSpc>
              <a:spcBef>
                <a:spcPts val="0"/>
              </a:spcBef>
              <a:spcAft>
                <a:spcPts val="0"/>
              </a:spcAft>
              <a:buClr>
                <a:schemeClr val="accent1"/>
              </a:buClr>
              <a:buSzPts val="2000"/>
              <a:buFont typeface="Calibri"/>
              <a:buChar char=" "/>
            </a:pPr>
            <a:r>
              <a:rPr lang="en-GB" sz="2000" b="1">
                <a:solidFill>
                  <a:srgbClr val="2A4F1C"/>
                </a:solidFill>
                <a:latin typeface="Calibri"/>
                <a:ea typeface="Calibri"/>
                <a:cs typeface="Calibri"/>
                <a:sym typeface="Calibri"/>
              </a:rPr>
              <a:t>Experiências dos utilizadores de empresas ecológicas</a:t>
            </a:r>
            <a:endParaRPr sz="2000" b="1">
              <a:solidFill>
                <a:srgbClr val="2A4F1C"/>
              </a:solidFill>
              <a:latin typeface="Calibri"/>
              <a:ea typeface="Calibri"/>
              <a:cs typeface="Calibri"/>
              <a:sym typeface="Calibri"/>
            </a:endParaRPr>
          </a:p>
        </p:txBody>
      </p:sp>
      <p:sp>
        <p:nvSpPr>
          <p:cNvPr id="213" name="Google Shape;213;p14"/>
          <p:cNvSpPr txBox="1"/>
          <p:nvPr/>
        </p:nvSpPr>
        <p:spPr>
          <a:xfrm>
            <a:off x="0" y="3033713"/>
            <a:ext cx="1027113" cy="503237"/>
          </a:xfrm>
          <a:prstGeom prst="rect">
            <a:avLst/>
          </a:prstGeom>
          <a:noFill/>
          <a:ln>
            <a:noFill/>
          </a:ln>
        </p:spPr>
        <p:txBody>
          <a:bodyPr spcFirstLastPara="1" wrap="square" lIns="91425" tIns="91425" rIns="91425" bIns="91425" anchor="t" anchorCtr="0">
            <a:normAutofit fontScale="77500" lnSpcReduction="20000"/>
          </a:bodyPr>
          <a:lstStyle/>
          <a:p>
            <a:pPr marL="0" marR="0" lvl="0" indent="0" algn="l" rtl="0">
              <a:spcBef>
                <a:spcPts val="0"/>
              </a:spcBef>
              <a:spcAft>
                <a:spcPts val="0"/>
              </a:spcAft>
              <a:buClr>
                <a:srgbClr val="000000"/>
              </a:buClr>
              <a:buSzPct val="100000"/>
              <a:buFont typeface="Arial"/>
              <a:buNone/>
            </a:pPr>
            <a:r>
              <a:rPr lang="en-GB" sz="2800" b="1">
                <a:solidFill>
                  <a:schemeClr val="lt1"/>
                </a:solidFill>
                <a:latin typeface="Arial"/>
                <a:ea typeface="Arial"/>
                <a:cs typeface="Arial"/>
                <a:sym typeface="Arial"/>
              </a:rPr>
              <a:t>Tarefa</a:t>
            </a:r>
            <a:endParaRPr sz="1400">
              <a:solidFill>
                <a:srgbClr val="000000"/>
              </a:solidFill>
              <a:latin typeface="Arial"/>
              <a:ea typeface="Arial"/>
              <a:cs typeface="Arial"/>
              <a:sym typeface="Arial"/>
            </a:endParaRPr>
          </a:p>
        </p:txBody>
      </p:sp>
      <p:sp>
        <p:nvSpPr>
          <p:cNvPr id="214" name="Google Shape;214;p14"/>
          <p:cNvSpPr txBox="1"/>
          <p:nvPr/>
        </p:nvSpPr>
        <p:spPr>
          <a:xfrm>
            <a:off x="877433" y="1463046"/>
            <a:ext cx="10255024" cy="5283087"/>
          </a:xfrm>
          <a:prstGeom prst="rect">
            <a:avLst/>
          </a:prstGeom>
          <a:noFill/>
          <a:ln>
            <a:noFill/>
          </a:ln>
        </p:spPr>
        <p:txBody>
          <a:bodyPr spcFirstLastPara="1" wrap="square" lIns="0" tIns="45700" rIns="0" bIns="45700" anchor="t" anchorCtr="0">
            <a:noAutofit/>
          </a:bodyPr>
          <a:lstStyle/>
          <a:p>
            <a:pPr marL="0" marR="0" lvl="0" indent="-101600" algn="l" rtl="0">
              <a:spcBef>
                <a:spcPts val="0"/>
              </a:spcBef>
              <a:spcAft>
                <a:spcPts val="0"/>
              </a:spcAft>
              <a:buClr>
                <a:srgbClr val="000000"/>
              </a:buClr>
              <a:buSzPts val="1600"/>
              <a:buFont typeface="Arial"/>
              <a:buAutoNum type="arabicPeriod"/>
            </a:pPr>
            <a:r>
              <a:rPr lang="en-GB" b="1" i="0" dirty="0" err="1">
                <a:solidFill>
                  <a:srgbClr val="2A4F1C"/>
                </a:solidFill>
                <a:latin typeface="Arial"/>
                <a:ea typeface="Arial"/>
                <a:cs typeface="Arial"/>
                <a:sym typeface="Arial"/>
              </a:rPr>
              <a:t>Explorar</a:t>
            </a:r>
            <a:r>
              <a:rPr lang="en-GB" b="1" i="0" dirty="0">
                <a:solidFill>
                  <a:srgbClr val="2A4F1C"/>
                </a:solidFill>
                <a:latin typeface="Arial"/>
                <a:ea typeface="Arial"/>
                <a:cs typeface="Arial"/>
                <a:sym typeface="Arial"/>
              </a:rPr>
              <a:t> </a:t>
            </a:r>
            <a:r>
              <a:rPr lang="en-GB" b="1" i="0" dirty="0" err="1">
                <a:solidFill>
                  <a:srgbClr val="2A4F1C"/>
                </a:solidFill>
                <a:latin typeface="Arial"/>
                <a:ea typeface="Arial"/>
                <a:cs typeface="Arial"/>
                <a:sym typeface="Arial"/>
              </a:rPr>
              <a:t>os</a:t>
            </a:r>
            <a:r>
              <a:rPr lang="en-GB" b="1" i="0" dirty="0">
                <a:solidFill>
                  <a:srgbClr val="2A4F1C"/>
                </a:solidFill>
                <a:latin typeface="Arial"/>
                <a:ea typeface="Arial"/>
                <a:cs typeface="Arial"/>
                <a:sym typeface="Arial"/>
              </a:rPr>
              <a:t> </a:t>
            </a:r>
            <a:r>
              <a:rPr lang="en-GB" b="1" i="0" dirty="0" err="1">
                <a:solidFill>
                  <a:srgbClr val="2A4F1C"/>
                </a:solidFill>
                <a:latin typeface="Arial"/>
                <a:ea typeface="Arial"/>
                <a:cs typeface="Arial"/>
                <a:sym typeface="Arial"/>
              </a:rPr>
              <a:t>conceitos</a:t>
            </a:r>
            <a:r>
              <a:rPr lang="en-GB" b="1" i="0" dirty="0">
                <a:solidFill>
                  <a:srgbClr val="2A4F1C"/>
                </a:solidFill>
                <a:latin typeface="Arial"/>
                <a:ea typeface="Arial"/>
                <a:cs typeface="Arial"/>
                <a:sym typeface="Arial"/>
              </a:rPr>
              <a:t> de </a:t>
            </a:r>
            <a:r>
              <a:rPr lang="en-GB" b="1" i="0" dirty="0" err="1">
                <a:solidFill>
                  <a:srgbClr val="2A4F1C"/>
                </a:solidFill>
                <a:latin typeface="Arial"/>
                <a:ea typeface="Arial"/>
                <a:cs typeface="Arial"/>
                <a:sym typeface="Arial"/>
              </a:rPr>
              <a:t>empresa</a:t>
            </a:r>
            <a:r>
              <a:rPr lang="en-GB" b="1" i="0" dirty="0">
                <a:solidFill>
                  <a:srgbClr val="2A4F1C"/>
                </a:solidFill>
                <a:latin typeface="Arial"/>
                <a:ea typeface="Arial"/>
                <a:cs typeface="Arial"/>
                <a:sym typeface="Arial"/>
              </a:rPr>
              <a:t> </a:t>
            </a:r>
            <a:r>
              <a:rPr lang="en-GB" b="1" i="0" dirty="0" err="1">
                <a:solidFill>
                  <a:srgbClr val="2A4F1C"/>
                </a:solidFill>
                <a:latin typeface="Arial"/>
                <a:ea typeface="Arial"/>
                <a:cs typeface="Arial"/>
                <a:sym typeface="Arial"/>
              </a:rPr>
              <a:t>ecológica</a:t>
            </a:r>
            <a:r>
              <a:rPr lang="en-GB" b="1" i="0" dirty="0">
                <a:solidFill>
                  <a:srgbClr val="2A4F1C"/>
                </a:solidFill>
                <a:latin typeface="Arial"/>
                <a:ea typeface="Arial"/>
                <a:cs typeface="Arial"/>
                <a:sym typeface="Arial"/>
              </a:rPr>
              <a:t>:</a:t>
            </a:r>
            <a:endParaRPr b="0" i="0" dirty="0">
              <a:solidFill>
                <a:srgbClr val="2A4F1C"/>
              </a:solidFill>
              <a:latin typeface="Arial"/>
              <a:ea typeface="Arial"/>
              <a:cs typeface="Arial"/>
              <a:sym typeface="Arial"/>
            </a:endParaRPr>
          </a:p>
          <a:p>
            <a:pPr marL="742950" marR="0" lvl="1" indent="-285750" algn="l" rtl="0">
              <a:spcBef>
                <a:spcPts val="0"/>
              </a:spcBef>
              <a:spcAft>
                <a:spcPts val="0"/>
              </a:spcAft>
              <a:buClr>
                <a:srgbClr val="000000"/>
              </a:buClr>
              <a:buSzPts val="1600"/>
              <a:buFont typeface="Arial"/>
              <a:buAutoNum type="arabicPeriod"/>
            </a:pPr>
            <a:r>
              <a:rPr lang="en-GB" b="0" i="0" u="none" strike="noStrike" cap="none" dirty="0" err="1">
                <a:solidFill>
                  <a:srgbClr val="2A4F1C"/>
                </a:solidFill>
                <a:latin typeface="Arial"/>
                <a:ea typeface="Arial"/>
                <a:cs typeface="Arial"/>
                <a:sym typeface="Arial"/>
              </a:rPr>
              <a:t>Definir</a:t>
            </a:r>
            <a:r>
              <a:rPr lang="en-GB" b="0" i="0" u="none" strike="noStrike" cap="none" dirty="0">
                <a:solidFill>
                  <a:srgbClr val="2A4F1C"/>
                </a:solidFill>
                <a:latin typeface="Arial"/>
                <a:ea typeface="Arial"/>
                <a:cs typeface="Arial"/>
                <a:sym typeface="Arial"/>
              </a:rPr>
              <a:t> e </a:t>
            </a:r>
            <a:r>
              <a:rPr lang="en-GB" b="0" i="0" u="none" strike="noStrike" cap="none" dirty="0" err="1">
                <a:solidFill>
                  <a:srgbClr val="2A4F1C"/>
                </a:solidFill>
                <a:latin typeface="Arial"/>
                <a:ea typeface="Arial"/>
                <a:cs typeface="Arial"/>
                <a:sym typeface="Arial"/>
              </a:rPr>
              <a:t>distinguir</a:t>
            </a:r>
            <a:r>
              <a:rPr lang="en-GB" b="0" i="0" u="none" strike="noStrike" cap="none" dirty="0">
                <a:solidFill>
                  <a:srgbClr val="2A4F1C"/>
                </a:solidFill>
                <a:latin typeface="Arial"/>
                <a:ea typeface="Arial"/>
                <a:cs typeface="Arial"/>
                <a:sym typeface="Arial"/>
              </a:rPr>
              <a:t> entre </a:t>
            </a:r>
            <a:r>
              <a:rPr lang="en-GB" b="0" i="0" u="none" strike="noStrike" cap="none" dirty="0" err="1">
                <a:solidFill>
                  <a:srgbClr val="2A4F1C"/>
                </a:solidFill>
                <a:latin typeface="Arial"/>
                <a:ea typeface="Arial"/>
                <a:cs typeface="Arial"/>
                <a:sym typeface="Arial"/>
              </a:rPr>
              <a:t>empresas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verdes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empresas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em</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transição</a:t>
            </a:r>
            <a:r>
              <a:rPr lang="en-GB" b="0" i="0" u="none" strike="noStrike" cap="none" dirty="0">
                <a:solidFill>
                  <a:srgbClr val="2A4F1C"/>
                </a:solidFill>
                <a:latin typeface="Arial"/>
                <a:ea typeface="Arial"/>
                <a:cs typeface="Arial"/>
                <a:sym typeface="Arial"/>
              </a:rPr>
              <a:t> para se </a:t>
            </a:r>
            <a:r>
              <a:rPr lang="en-GB" b="0" i="0" u="none" strike="noStrike" cap="none" dirty="0" err="1">
                <a:solidFill>
                  <a:srgbClr val="2A4F1C"/>
                </a:solidFill>
                <a:latin typeface="Arial"/>
                <a:ea typeface="Arial"/>
                <a:cs typeface="Arial"/>
                <a:sym typeface="Arial"/>
              </a:rPr>
              <a:t>tornarem</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verdes</a:t>
            </a:r>
            <a:r>
              <a:rPr lang="en-GB" b="0" i="0" u="none" strike="noStrike" cap="none" dirty="0">
                <a:solidFill>
                  <a:srgbClr val="2A4F1C"/>
                </a:solidFill>
                <a:latin typeface="Arial"/>
                <a:ea typeface="Arial"/>
                <a:cs typeface="Arial"/>
                <a:sym typeface="Arial"/>
              </a:rPr>
              <a:t> e </a:t>
            </a:r>
            <a:r>
              <a:rPr lang="en-GB" b="0" i="0" u="none" strike="noStrike" cap="none" dirty="0" err="1">
                <a:solidFill>
                  <a:srgbClr val="2A4F1C"/>
                </a:solidFill>
                <a:latin typeface="Arial"/>
                <a:ea typeface="Arial"/>
                <a:cs typeface="Arial"/>
                <a:sym typeface="Arial"/>
              </a:rPr>
              <a:t>outras</a:t>
            </a:r>
            <a:r>
              <a:rPr lang="en-GB" b="0" i="0" u="none" strike="noStrike" cap="none" dirty="0">
                <a:solidFill>
                  <a:srgbClr val="2A4F1C"/>
                </a:solidFill>
                <a:latin typeface="Arial"/>
                <a:ea typeface="Arial"/>
                <a:cs typeface="Arial"/>
                <a:sym typeface="Arial"/>
              </a:rPr>
              <a:t>.</a:t>
            </a:r>
            <a:endParaRPr sz="1200" dirty="0"/>
          </a:p>
          <a:p>
            <a:pPr marL="742950" marR="0" lvl="1" indent="-285750" algn="l" rtl="0">
              <a:spcBef>
                <a:spcPts val="0"/>
              </a:spcBef>
              <a:spcAft>
                <a:spcPts val="0"/>
              </a:spcAft>
              <a:buClr>
                <a:srgbClr val="000000"/>
              </a:buClr>
              <a:buSzPts val="1600"/>
              <a:buFont typeface="Arial"/>
              <a:buAutoNum type="arabicPeriod"/>
            </a:pPr>
            <a:r>
              <a:rPr lang="en-GB" b="0" i="0" u="none" strike="noStrike" cap="none" dirty="0" err="1">
                <a:solidFill>
                  <a:srgbClr val="2A4F1C"/>
                </a:solidFill>
                <a:latin typeface="Arial"/>
                <a:ea typeface="Arial"/>
                <a:cs typeface="Arial"/>
                <a:sym typeface="Arial"/>
              </a:rPr>
              <a:t>Examinar</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os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critérios</a:t>
            </a:r>
            <a:r>
              <a:rPr lang="en-GB" b="0" i="0" u="none" strike="noStrike" cap="none" dirty="0">
                <a:solidFill>
                  <a:srgbClr val="2A4F1C"/>
                </a:solidFill>
                <a:latin typeface="Arial"/>
                <a:ea typeface="Arial"/>
                <a:cs typeface="Arial"/>
                <a:sym typeface="Arial"/>
              </a:rPr>
              <a:t> e as </a:t>
            </a:r>
            <a:r>
              <a:rPr lang="en-GB" b="0" i="0" u="none" strike="noStrike" cap="none" dirty="0" err="1">
                <a:solidFill>
                  <a:srgbClr val="2A4F1C"/>
                </a:solidFill>
                <a:latin typeface="Arial"/>
                <a:ea typeface="Arial"/>
                <a:cs typeface="Arial"/>
                <a:sym typeface="Arial"/>
              </a:rPr>
              <a:t>características</a:t>
            </a:r>
            <a:r>
              <a:rPr lang="en-GB" b="0" i="0" u="none" strike="noStrike" cap="none" dirty="0">
                <a:solidFill>
                  <a:srgbClr val="2A4F1C"/>
                </a:solidFill>
                <a:latin typeface="Arial"/>
                <a:ea typeface="Arial"/>
                <a:cs typeface="Arial"/>
                <a:sym typeface="Arial"/>
              </a:rPr>
              <a:t> que </a:t>
            </a:r>
            <a:r>
              <a:rPr lang="en-GB" b="0" i="0" u="none" strike="noStrike" cap="none" dirty="0" err="1">
                <a:solidFill>
                  <a:srgbClr val="2A4F1C"/>
                </a:solidFill>
                <a:latin typeface="Arial"/>
                <a:ea typeface="Arial"/>
                <a:cs typeface="Arial"/>
                <a:sym typeface="Arial"/>
              </a:rPr>
              <a:t>classificam</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uma</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empresa</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como</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verde</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destacando</a:t>
            </a:r>
            <a:r>
              <a:rPr lang="en-GB" b="0" i="0" u="none" strike="noStrike" cap="none" dirty="0">
                <a:solidFill>
                  <a:srgbClr val="2A4F1C"/>
                </a:solidFill>
                <a:latin typeface="Arial"/>
                <a:ea typeface="Arial"/>
                <a:cs typeface="Arial"/>
                <a:sym typeface="Arial"/>
              </a:rPr>
              <a:t> o </a:t>
            </a:r>
            <a:r>
              <a:rPr lang="en-GB" b="0" i="0" u="none" strike="noStrike" cap="none" dirty="0" err="1">
                <a:solidFill>
                  <a:srgbClr val="2A4F1C"/>
                </a:solidFill>
                <a:latin typeface="Arial"/>
                <a:ea typeface="Arial"/>
                <a:cs typeface="Arial"/>
                <a:sym typeface="Arial"/>
              </a:rPr>
              <a:t>alinhamento</a:t>
            </a:r>
            <a:r>
              <a:rPr lang="en-GB" b="0" i="0" u="none" strike="noStrike" cap="none" dirty="0">
                <a:solidFill>
                  <a:srgbClr val="2A4F1C"/>
                </a:solidFill>
                <a:latin typeface="Arial"/>
                <a:ea typeface="Arial"/>
                <a:cs typeface="Arial"/>
                <a:sym typeface="Arial"/>
              </a:rPr>
              <a:t> com </a:t>
            </a:r>
            <a:r>
              <a:rPr lang="en-GB" b="0" i="0" u="none" strike="noStrike" cap="none" dirty="0" err="1">
                <a:solidFill>
                  <a:srgbClr val="2A4F1C"/>
                </a:solidFill>
                <a:latin typeface="Arial"/>
                <a:ea typeface="Arial"/>
                <a:cs typeface="Arial"/>
                <a:sym typeface="Arial"/>
              </a:rPr>
              <a:t>os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ambientes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naturais</a:t>
            </a:r>
            <a:r>
              <a:rPr lang="en-GB" b="0" i="0" u="none" strike="noStrike" cap="none" dirty="0">
                <a:solidFill>
                  <a:srgbClr val="2A4F1C"/>
                </a:solidFill>
                <a:latin typeface="Arial"/>
                <a:ea typeface="Arial"/>
                <a:cs typeface="Arial"/>
                <a:sym typeface="Arial"/>
              </a:rPr>
              <a:t> e </a:t>
            </a:r>
            <a:r>
              <a:rPr lang="en-GB" b="0" i="0" u="none" strike="noStrike" cap="none" dirty="0" err="1">
                <a:solidFill>
                  <a:srgbClr val="2A4F1C"/>
                </a:solidFill>
                <a:latin typeface="Arial"/>
                <a:ea typeface="Arial"/>
                <a:cs typeface="Arial"/>
                <a:sym typeface="Arial"/>
              </a:rPr>
              <a:t>culturais</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adesão</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padrões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éticos</a:t>
            </a:r>
            <a:r>
              <a:rPr lang="en-GB" b="0" i="0" u="none" strike="noStrike" cap="none" dirty="0">
                <a:solidFill>
                  <a:srgbClr val="2A4F1C"/>
                </a:solidFill>
                <a:latin typeface="Arial"/>
                <a:ea typeface="Arial"/>
                <a:cs typeface="Arial"/>
                <a:sym typeface="Arial"/>
              </a:rPr>
              <a:t> e o </a:t>
            </a:r>
            <a:r>
              <a:rPr lang="en-GB" b="0" i="0" u="none" strike="noStrike" cap="none" dirty="0" err="1">
                <a:solidFill>
                  <a:srgbClr val="2A4F1C"/>
                </a:solidFill>
                <a:latin typeface="Arial"/>
                <a:ea typeface="Arial"/>
                <a:cs typeface="Arial"/>
                <a:sym typeface="Arial"/>
              </a:rPr>
              <a:t>compromisso</a:t>
            </a:r>
            <a:r>
              <a:rPr lang="en-GB" b="0" i="0" u="none" strike="noStrike" cap="none" dirty="0">
                <a:solidFill>
                  <a:srgbClr val="2A4F1C"/>
                </a:solidFill>
                <a:latin typeface="Arial"/>
                <a:ea typeface="Arial"/>
                <a:cs typeface="Arial"/>
                <a:sym typeface="Arial"/>
              </a:rPr>
              <a:t> com a </a:t>
            </a:r>
            <a:r>
              <a:rPr lang="en-GB" b="0" i="0" u="none" strike="noStrike" cap="none" dirty="0" err="1">
                <a:solidFill>
                  <a:srgbClr val="2A4F1C"/>
                </a:solidFill>
                <a:latin typeface="Arial"/>
                <a:ea typeface="Arial"/>
                <a:cs typeface="Arial"/>
                <a:sym typeface="Arial"/>
              </a:rPr>
              <a:t>sustentabilidade</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financeira</a:t>
            </a:r>
            <a:r>
              <a:rPr lang="en-GB" b="0" i="0" u="none" strike="noStrike" cap="none" dirty="0">
                <a:solidFill>
                  <a:srgbClr val="2A4F1C"/>
                </a:solidFill>
                <a:latin typeface="Arial"/>
                <a:ea typeface="Arial"/>
                <a:cs typeface="Arial"/>
                <a:sym typeface="Arial"/>
              </a:rPr>
              <a:t>, social e </a:t>
            </a:r>
            <a:r>
              <a:rPr lang="en-GB" b="0" i="0" u="none" strike="noStrike" cap="none" dirty="0" err="1">
                <a:solidFill>
                  <a:srgbClr val="2A4F1C"/>
                </a:solidFill>
                <a:latin typeface="Arial"/>
                <a:ea typeface="Arial"/>
                <a:cs typeface="Arial"/>
                <a:sym typeface="Arial"/>
              </a:rPr>
              <a:t>ambiental</a:t>
            </a:r>
            <a:r>
              <a:rPr lang="en-GB" b="0" i="0" u="none" strike="noStrike" cap="none" dirty="0">
                <a:solidFill>
                  <a:srgbClr val="2A4F1C"/>
                </a:solidFill>
                <a:latin typeface="Arial"/>
                <a:ea typeface="Arial"/>
                <a:cs typeface="Arial"/>
                <a:sym typeface="Arial"/>
              </a:rPr>
              <a:t>.</a:t>
            </a:r>
            <a:endParaRPr sz="1200" dirty="0"/>
          </a:p>
          <a:p>
            <a:pPr marL="0" marR="0" lvl="0" indent="-101600" algn="l" rtl="0">
              <a:spcBef>
                <a:spcPts val="0"/>
              </a:spcBef>
              <a:spcAft>
                <a:spcPts val="0"/>
              </a:spcAft>
              <a:buClr>
                <a:srgbClr val="000000"/>
              </a:buClr>
              <a:buSzPts val="1600"/>
              <a:buFont typeface="Arial"/>
              <a:buAutoNum type="arabicPeriod"/>
            </a:pPr>
            <a:r>
              <a:rPr lang="en-GB" b="1" i="0" dirty="0" err="1" smtClean="0">
                <a:solidFill>
                  <a:srgbClr val="2A4F1C"/>
                </a:solidFill>
                <a:latin typeface="Arial"/>
                <a:ea typeface="Arial"/>
                <a:cs typeface="Arial"/>
                <a:sym typeface="Arial"/>
              </a:rPr>
              <a:t>Compreender</a:t>
            </a:r>
            <a:r>
              <a:rPr lang="en-GB" b="1" i="0" dirty="0" smtClean="0">
                <a:solidFill>
                  <a:srgbClr val="2A4F1C"/>
                </a:solidFill>
                <a:latin typeface="Arial"/>
                <a:ea typeface="Arial"/>
                <a:cs typeface="Arial"/>
                <a:sym typeface="Arial"/>
              </a:rPr>
              <a:t> </a:t>
            </a:r>
            <a:r>
              <a:rPr lang="en-GB" b="1" i="0" dirty="0">
                <a:solidFill>
                  <a:srgbClr val="2A4F1C"/>
                </a:solidFill>
                <a:latin typeface="Arial"/>
                <a:ea typeface="Arial"/>
                <a:cs typeface="Arial"/>
                <a:sym typeface="Arial"/>
              </a:rPr>
              <a:t>o </a:t>
            </a:r>
            <a:r>
              <a:rPr lang="en-GB" b="1" i="0" dirty="0" err="1">
                <a:solidFill>
                  <a:srgbClr val="2A4F1C"/>
                </a:solidFill>
                <a:latin typeface="Arial"/>
                <a:ea typeface="Arial"/>
                <a:cs typeface="Arial"/>
                <a:sym typeface="Arial"/>
              </a:rPr>
              <a:t>comportamento</a:t>
            </a:r>
            <a:r>
              <a:rPr lang="en-GB" b="1" i="0" dirty="0">
                <a:solidFill>
                  <a:srgbClr val="2A4F1C"/>
                </a:solidFill>
                <a:latin typeface="Arial"/>
                <a:ea typeface="Arial"/>
                <a:cs typeface="Arial"/>
                <a:sym typeface="Arial"/>
              </a:rPr>
              <a:t> do </a:t>
            </a:r>
            <a:r>
              <a:rPr lang="en-GB" b="1" i="0" dirty="0" err="1">
                <a:solidFill>
                  <a:srgbClr val="2A4F1C"/>
                </a:solidFill>
                <a:latin typeface="Arial"/>
                <a:ea typeface="Arial"/>
                <a:cs typeface="Arial"/>
                <a:sym typeface="Arial"/>
              </a:rPr>
              <a:t>consumidor</a:t>
            </a:r>
            <a:r>
              <a:rPr lang="en-GB" b="1" i="0" dirty="0">
                <a:solidFill>
                  <a:srgbClr val="2A4F1C"/>
                </a:solidFill>
                <a:latin typeface="Arial"/>
                <a:ea typeface="Arial"/>
                <a:cs typeface="Arial"/>
                <a:sym typeface="Arial"/>
              </a:rPr>
              <a:t> </a:t>
            </a:r>
            <a:r>
              <a:rPr lang="en-GB" b="1" i="0" dirty="0" err="1">
                <a:solidFill>
                  <a:srgbClr val="2A4F1C"/>
                </a:solidFill>
                <a:latin typeface="Arial"/>
                <a:ea typeface="Arial"/>
                <a:cs typeface="Arial"/>
                <a:sym typeface="Arial"/>
              </a:rPr>
              <a:t>em</a:t>
            </a:r>
            <a:r>
              <a:rPr lang="en-GB" b="1" i="0" dirty="0">
                <a:solidFill>
                  <a:srgbClr val="2A4F1C"/>
                </a:solidFill>
                <a:latin typeface="Arial"/>
                <a:ea typeface="Arial"/>
                <a:cs typeface="Arial"/>
                <a:sym typeface="Arial"/>
              </a:rPr>
              <a:t> </a:t>
            </a:r>
            <a:r>
              <a:rPr lang="en-GB" b="1" i="0" dirty="0" err="1">
                <a:solidFill>
                  <a:srgbClr val="2A4F1C"/>
                </a:solidFill>
                <a:latin typeface="Arial"/>
                <a:ea typeface="Arial"/>
                <a:cs typeface="Arial"/>
                <a:sym typeface="Arial"/>
              </a:rPr>
              <a:t>relação</a:t>
            </a:r>
            <a:r>
              <a:rPr lang="en-GB" b="1" i="0" dirty="0">
                <a:solidFill>
                  <a:srgbClr val="2A4F1C"/>
                </a:solidFill>
                <a:latin typeface="Arial"/>
                <a:ea typeface="Arial"/>
                <a:cs typeface="Arial"/>
                <a:sym typeface="Arial"/>
              </a:rPr>
              <a:t> </a:t>
            </a:r>
            <a:r>
              <a:rPr lang="en-GB" b="1" i="0" dirty="0" err="1">
                <a:solidFill>
                  <a:srgbClr val="2A4F1C"/>
                </a:solidFill>
                <a:latin typeface="Arial"/>
                <a:ea typeface="Arial"/>
                <a:cs typeface="Arial"/>
                <a:sym typeface="Arial"/>
              </a:rPr>
              <a:t>às</a:t>
            </a:r>
            <a:r>
              <a:rPr lang="en-GB" b="1" i="0" dirty="0">
                <a:solidFill>
                  <a:srgbClr val="2A4F1C"/>
                </a:solidFill>
                <a:latin typeface="Arial"/>
                <a:ea typeface="Arial"/>
                <a:cs typeface="Arial"/>
                <a:sym typeface="Arial"/>
              </a:rPr>
              <a:t> </a:t>
            </a:r>
            <a:r>
              <a:rPr lang="en-GB" b="1" i="0" dirty="0" err="1">
                <a:solidFill>
                  <a:srgbClr val="2A4F1C"/>
                </a:solidFill>
                <a:latin typeface="Arial"/>
                <a:ea typeface="Arial"/>
                <a:cs typeface="Arial"/>
                <a:sym typeface="Arial"/>
              </a:rPr>
              <a:t>empresas</a:t>
            </a:r>
            <a:r>
              <a:rPr lang="en-GB" b="1" i="0" dirty="0">
                <a:solidFill>
                  <a:srgbClr val="2A4F1C"/>
                </a:solidFill>
                <a:latin typeface="Arial"/>
                <a:ea typeface="Arial"/>
                <a:cs typeface="Arial"/>
                <a:sym typeface="Arial"/>
              </a:rPr>
              <a:t> </a:t>
            </a:r>
            <a:r>
              <a:rPr lang="en-GB" b="1" i="0" dirty="0" err="1" smtClean="0">
                <a:solidFill>
                  <a:srgbClr val="2A4F1C"/>
                </a:solidFill>
                <a:latin typeface="Arial"/>
                <a:ea typeface="Arial"/>
                <a:cs typeface="Arial"/>
                <a:sym typeface="Arial"/>
              </a:rPr>
              <a:t>ecológicas</a:t>
            </a:r>
            <a:r>
              <a:rPr lang="en-GB" b="1" i="0" dirty="0" smtClean="0">
                <a:solidFill>
                  <a:srgbClr val="2A4F1C"/>
                </a:solidFill>
                <a:latin typeface="Arial"/>
                <a:ea typeface="Arial"/>
                <a:cs typeface="Arial"/>
                <a:sym typeface="Arial"/>
              </a:rPr>
              <a:t>:</a:t>
            </a:r>
            <a:endParaRPr b="0" i="0" dirty="0">
              <a:solidFill>
                <a:srgbClr val="2A4F1C"/>
              </a:solidFill>
              <a:latin typeface="Arial"/>
              <a:ea typeface="Arial"/>
              <a:cs typeface="Arial"/>
              <a:sym typeface="Arial"/>
            </a:endParaRPr>
          </a:p>
          <a:p>
            <a:pPr marL="742950" marR="0" lvl="1" indent="-285750" algn="l" rtl="0">
              <a:spcBef>
                <a:spcPts val="0"/>
              </a:spcBef>
              <a:spcAft>
                <a:spcPts val="0"/>
              </a:spcAft>
              <a:buClr>
                <a:srgbClr val="000000"/>
              </a:buClr>
              <a:buSzPts val="1600"/>
              <a:buFont typeface="Arial"/>
              <a:buAutoNum type="arabicPeriod"/>
            </a:pPr>
            <a:r>
              <a:rPr lang="en-GB" b="0" i="0" u="none" strike="noStrike" cap="none" dirty="0" err="1">
                <a:solidFill>
                  <a:srgbClr val="2A4F1C"/>
                </a:solidFill>
                <a:latin typeface="Arial"/>
                <a:ea typeface="Arial"/>
                <a:cs typeface="Arial"/>
                <a:sym typeface="Arial"/>
              </a:rPr>
              <a:t>Analisar</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influência</a:t>
            </a:r>
            <a:r>
              <a:rPr lang="en-GB" b="0" i="0" u="none" strike="noStrike" cap="none" dirty="0">
                <a:solidFill>
                  <a:srgbClr val="2A4F1C"/>
                </a:solidFill>
                <a:latin typeface="Arial"/>
                <a:ea typeface="Arial"/>
                <a:cs typeface="Arial"/>
                <a:sym typeface="Arial"/>
              </a:rPr>
              <a:t> das </a:t>
            </a:r>
            <a:r>
              <a:rPr lang="en-GB" b="0" i="0" u="none" strike="noStrike" cap="none" dirty="0" err="1">
                <a:solidFill>
                  <a:srgbClr val="2A4F1C"/>
                </a:solidFill>
                <a:latin typeface="Arial"/>
                <a:ea typeface="Arial"/>
                <a:cs typeface="Arial"/>
                <a:sym typeface="Arial"/>
              </a:rPr>
              <a:t>práticas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ecológicas</a:t>
            </a:r>
            <a:r>
              <a:rPr lang="en-GB" b="0" i="0" u="none" strike="noStrike" cap="none" dirty="0">
                <a:solidFill>
                  <a:srgbClr val="2A4F1C"/>
                </a:solidFill>
                <a:latin typeface="Arial"/>
                <a:ea typeface="Arial"/>
                <a:cs typeface="Arial"/>
                <a:sym typeface="Arial"/>
              </a:rPr>
              <a:t> e das </a:t>
            </a:r>
            <a:r>
              <a:rPr lang="en-GB" b="0" i="0" u="none" strike="noStrike" cap="none" dirty="0" err="1">
                <a:solidFill>
                  <a:srgbClr val="2A4F1C"/>
                </a:solidFill>
                <a:latin typeface="Arial"/>
                <a:ea typeface="Arial"/>
                <a:cs typeface="Arial"/>
                <a:sym typeface="Arial"/>
              </a:rPr>
              <a:t>preocupações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ambientais</a:t>
            </a:r>
            <a:r>
              <a:rPr lang="en-GB" b="0" i="0" u="none" strike="noStrike" cap="none" dirty="0">
                <a:solidFill>
                  <a:srgbClr val="2A4F1C"/>
                </a:solidFill>
                <a:latin typeface="Arial"/>
                <a:ea typeface="Arial"/>
                <a:cs typeface="Arial"/>
                <a:sym typeface="Arial"/>
              </a:rPr>
              <a:t> no </a:t>
            </a:r>
            <a:r>
              <a:rPr lang="en-GB" b="0" i="0" u="none" strike="noStrike" cap="none" dirty="0" err="1">
                <a:solidFill>
                  <a:srgbClr val="2A4F1C"/>
                </a:solidFill>
                <a:latin typeface="Arial"/>
                <a:ea typeface="Arial"/>
                <a:cs typeface="Arial"/>
                <a:sym typeface="Arial"/>
              </a:rPr>
              <a:t>comportamento</a:t>
            </a:r>
            <a:r>
              <a:rPr lang="en-GB" b="0" i="0" u="none" strike="noStrike" cap="none" dirty="0">
                <a:solidFill>
                  <a:srgbClr val="2A4F1C"/>
                </a:solidFill>
                <a:latin typeface="Arial"/>
                <a:ea typeface="Arial"/>
                <a:cs typeface="Arial"/>
                <a:sym typeface="Arial"/>
              </a:rPr>
              <a:t> de </a:t>
            </a:r>
            <a:r>
              <a:rPr lang="en-GB" b="0" i="0" u="none" strike="noStrike" cap="none" dirty="0" err="1">
                <a:solidFill>
                  <a:srgbClr val="2A4F1C"/>
                </a:solidFill>
                <a:latin typeface="Arial"/>
                <a:ea typeface="Arial"/>
                <a:cs typeface="Arial"/>
                <a:sym typeface="Arial"/>
              </a:rPr>
              <a:t>compra</a:t>
            </a:r>
            <a:r>
              <a:rPr lang="en-GB" b="0" i="0" u="none" strike="noStrike" cap="none" dirty="0">
                <a:solidFill>
                  <a:srgbClr val="2A4F1C"/>
                </a:solidFill>
                <a:latin typeface="Arial"/>
                <a:ea typeface="Arial"/>
                <a:cs typeface="Arial"/>
                <a:sym typeface="Arial"/>
              </a:rPr>
              <a:t> dos </a:t>
            </a:r>
            <a:r>
              <a:rPr lang="en-GB" b="0" i="0" u="none" strike="noStrike" cap="none" dirty="0" err="1">
                <a:solidFill>
                  <a:srgbClr val="2A4F1C"/>
                </a:solidFill>
                <a:latin typeface="Arial"/>
                <a:ea typeface="Arial"/>
                <a:cs typeface="Arial"/>
                <a:sym typeface="Arial"/>
              </a:rPr>
              <a:t>consumidores</a:t>
            </a:r>
            <a:r>
              <a:rPr lang="en-GB" b="0" i="0" u="none" strike="noStrike" cap="none" dirty="0">
                <a:solidFill>
                  <a:srgbClr val="2A4F1C"/>
                </a:solidFill>
                <a:latin typeface="Arial"/>
                <a:ea typeface="Arial"/>
                <a:cs typeface="Arial"/>
                <a:sym typeface="Arial"/>
              </a:rPr>
              <a:t>.</a:t>
            </a:r>
            <a:endParaRPr sz="1200" dirty="0"/>
          </a:p>
          <a:p>
            <a:pPr marL="742950" marR="0" lvl="1" indent="-285750" algn="l" rtl="0">
              <a:spcBef>
                <a:spcPts val="0"/>
              </a:spcBef>
              <a:spcAft>
                <a:spcPts val="0"/>
              </a:spcAft>
              <a:buClr>
                <a:srgbClr val="000000"/>
              </a:buClr>
              <a:buSzPts val="1600"/>
              <a:buFont typeface="Arial"/>
              <a:buAutoNum type="arabicPeriod"/>
            </a:pPr>
            <a:r>
              <a:rPr lang="en-GB" b="0" i="0" u="none" strike="noStrike" cap="none" dirty="0" err="1">
                <a:solidFill>
                  <a:srgbClr val="2A4F1C"/>
                </a:solidFill>
                <a:latin typeface="Arial"/>
                <a:ea typeface="Arial"/>
                <a:cs typeface="Arial"/>
                <a:sym typeface="Arial"/>
              </a:rPr>
              <a:t>Explorar</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mudança</a:t>
            </a:r>
            <a:r>
              <a:rPr lang="en-GB" b="0" i="0" u="none" strike="noStrike" cap="none" dirty="0">
                <a:solidFill>
                  <a:srgbClr val="2A4F1C"/>
                </a:solidFill>
                <a:latin typeface="Arial"/>
                <a:ea typeface="Arial"/>
                <a:cs typeface="Arial"/>
                <a:sym typeface="Arial"/>
              </a:rPr>
              <a:t> da </a:t>
            </a:r>
            <a:r>
              <a:rPr lang="en-GB" b="0" i="0" u="none" strike="noStrike" cap="none" dirty="0" err="1">
                <a:solidFill>
                  <a:srgbClr val="2A4F1C"/>
                </a:solidFill>
                <a:latin typeface="Arial"/>
                <a:ea typeface="Arial"/>
                <a:cs typeface="Arial"/>
                <a:sym typeface="Arial"/>
              </a:rPr>
              <a:t>sociedade</a:t>
            </a:r>
            <a:r>
              <a:rPr lang="en-GB" b="0" i="0" u="none" strike="noStrike" cap="none" dirty="0">
                <a:solidFill>
                  <a:srgbClr val="2A4F1C"/>
                </a:solidFill>
                <a:latin typeface="Arial"/>
                <a:ea typeface="Arial"/>
                <a:cs typeface="Arial"/>
                <a:sym typeface="Arial"/>
              </a:rPr>
              <a:t> para </a:t>
            </a:r>
            <a:r>
              <a:rPr lang="en-GB" b="0" i="0" u="none" strike="noStrike" cap="none" dirty="0" err="1">
                <a:solidFill>
                  <a:srgbClr val="2A4F1C"/>
                </a:solidFill>
                <a:latin typeface="Arial"/>
                <a:ea typeface="Arial"/>
                <a:cs typeface="Arial"/>
                <a:sym typeface="Arial"/>
              </a:rPr>
              <a:t>atitudes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ecológicas</a:t>
            </a:r>
            <a:r>
              <a:rPr lang="en-GB" b="0" i="0" u="none" strike="noStrike" cap="none" dirty="0">
                <a:solidFill>
                  <a:srgbClr val="2A4F1C"/>
                </a:solidFill>
                <a:latin typeface="Arial"/>
                <a:ea typeface="Arial"/>
                <a:cs typeface="Arial"/>
                <a:sym typeface="Arial"/>
              </a:rPr>
              <a:t> e a </a:t>
            </a:r>
            <a:r>
              <a:rPr lang="en-GB" b="0" i="0" u="none" strike="noStrike" cap="none" dirty="0" err="1">
                <a:solidFill>
                  <a:srgbClr val="2A4F1C"/>
                </a:solidFill>
                <a:latin typeface="Arial"/>
                <a:ea typeface="Arial"/>
                <a:cs typeface="Arial"/>
                <a:sym typeface="Arial"/>
              </a:rPr>
              <a:t>importância</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crescente</a:t>
            </a:r>
            <a:r>
              <a:rPr lang="en-GB" b="0" i="0" u="none" strike="noStrike" cap="none" dirty="0">
                <a:solidFill>
                  <a:srgbClr val="2A4F1C"/>
                </a:solidFill>
                <a:latin typeface="Arial"/>
                <a:ea typeface="Arial"/>
                <a:cs typeface="Arial"/>
                <a:sym typeface="Arial"/>
              </a:rPr>
              <a:t> da </a:t>
            </a:r>
            <a:r>
              <a:rPr lang="en-GB" b="0" i="0" u="none" strike="noStrike" cap="none" dirty="0" err="1">
                <a:solidFill>
                  <a:srgbClr val="2A4F1C"/>
                </a:solidFill>
                <a:latin typeface="Arial"/>
                <a:ea typeface="Arial"/>
                <a:cs typeface="Arial"/>
                <a:sym typeface="Arial"/>
              </a:rPr>
              <a:t>responsabilidade</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ambiental</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nos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processos</a:t>
            </a:r>
            <a:r>
              <a:rPr lang="en-GB" b="0" i="0" u="none" strike="noStrike" cap="none" dirty="0">
                <a:solidFill>
                  <a:srgbClr val="2A4F1C"/>
                </a:solidFill>
                <a:latin typeface="Arial"/>
                <a:ea typeface="Arial"/>
                <a:cs typeface="Arial"/>
                <a:sym typeface="Arial"/>
              </a:rPr>
              <a:t> de </a:t>
            </a:r>
            <a:r>
              <a:rPr lang="en-GB" b="0" i="0" u="none" strike="noStrike" cap="none" dirty="0" err="1">
                <a:solidFill>
                  <a:srgbClr val="2A4F1C"/>
                </a:solidFill>
                <a:latin typeface="Arial"/>
                <a:ea typeface="Arial"/>
                <a:cs typeface="Arial"/>
                <a:sym typeface="Arial"/>
              </a:rPr>
              <a:t>decisão</a:t>
            </a:r>
            <a:r>
              <a:rPr lang="en-GB" b="0" i="0" u="none" strike="noStrike" cap="none" dirty="0">
                <a:solidFill>
                  <a:srgbClr val="2A4F1C"/>
                </a:solidFill>
                <a:latin typeface="Arial"/>
                <a:ea typeface="Arial"/>
                <a:cs typeface="Arial"/>
                <a:sym typeface="Arial"/>
              </a:rPr>
              <a:t> dos </a:t>
            </a:r>
            <a:r>
              <a:rPr lang="en-GB" b="0" i="0" u="none" strike="noStrike" cap="none" dirty="0" err="1">
                <a:solidFill>
                  <a:srgbClr val="2A4F1C"/>
                </a:solidFill>
                <a:latin typeface="Arial"/>
                <a:ea typeface="Arial"/>
                <a:cs typeface="Arial"/>
                <a:sym typeface="Arial"/>
              </a:rPr>
              <a:t>consumidores</a:t>
            </a:r>
            <a:r>
              <a:rPr lang="en-GB" b="0" i="0" u="none" strike="noStrike" cap="none" dirty="0">
                <a:solidFill>
                  <a:srgbClr val="2A4F1C"/>
                </a:solidFill>
                <a:latin typeface="Arial"/>
                <a:ea typeface="Arial"/>
                <a:cs typeface="Arial"/>
                <a:sym typeface="Arial"/>
              </a:rPr>
              <a:t>.</a:t>
            </a:r>
            <a:endParaRPr sz="1200" dirty="0"/>
          </a:p>
          <a:p>
            <a:pPr marL="742950" marR="0" lvl="1" indent="-285750" algn="l" rtl="0">
              <a:spcBef>
                <a:spcPts val="0"/>
              </a:spcBef>
              <a:spcAft>
                <a:spcPts val="0"/>
              </a:spcAft>
              <a:buClr>
                <a:srgbClr val="000000"/>
              </a:buClr>
              <a:buSzPts val="1600"/>
              <a:buFont typeface="Arial"/>
              <a:buAutoNum type="arabicPeriod"/>
            </a:pPr>
            <a:r>
              <a:rPr lang="en-GB" b="0" i="0" u="none" strike="noStrike" cap="none" dirty="0" err="1">
                <a:solidFill>
                  <a:srgbClr val="2A4F1C"/>
                </a:solidFill>
                <a:latin typeface="Arial"/>
                <a:ea typeface="Arial"/>
                <a:cs typeface="Arial"/>
                <a:sym typeface="Arial"/>
              </a:rPr>
              <a:t>Investigar</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correlação</a:t>
            </a:r>
            <a:r>
              <a:rPr lang="en-GB" b="0" i="0" u="none" strike="noStrike" cap="none" dirty="0">
                <a:solidFill>
                  <a:srgbClr val="2A4F1C"/>
                </a:solidFill>
                <a:latin typeface="Arial"/>
                <a:ea typeface="Arial"/>
                <a:cs typeface="Arial"/>
                <a:sym typeface="Arial"/>
              </a:rPr>
              <a:t> entre o </a:t>
            </a:r>
            <a:r>
              <a:rPr lang="en-GB" b="0" i="0" u="none" strike="noStrike" cap="none" dirty="0" err="1">
                <a:solidFill>
                  <a:srgbClr val="2A4F1C"/>
                </a:solidFill>
                <a:latin typeface="Arial"/>
                <a:ea typeface="Arial"/>
                <a:cs typeface="Arial"/>
                <a:sym typeface="Arial"/>
              </a:rPr>
              <a:t>comportamento</a:t>
            </a:r>
            <a:r>
              <a:rPr lang="en-GB" b="0" i="0" u="none" strike="noStrike" cap="none" dirty="0">
                <a:solidFill>
                  <a:srgbClr val="2A4F1C"/>
                </a:solidFill>
                <a:latin typeface="Arial"/>
                <a:ea typeface="Arial"/>
                <a:cs typeface="Arial"/>
                <a:sym typeface="Arial"/>
              </a:rPr>
              <a:t> de </a:t>
            </a:r>
            <a:r>
              <a:rPr lang="en-GB" b="0" i="0" u="none" strike="noStrike" cap="none" dirty="0" err="1">
                <a:solidFill>
                  <a:srgbClr val="2A4F1C"/>
                </a:solidFill>
                <a:latin typeface="Arial"/>
                <a:ea typeface="Arial"/>
                <a:cs typeface="Arial"/>
                <a:sym typeface="Arial"/>
              </a:rPr>
              <a:t>compra</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ecológico</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satisfação</a:t>
            </a:r>
            <a:r>
              <a:rPr lang="en-GB" b="0" i="0" u="none" strike="noStrike" cap="none" dirty="0">
                <a:solidFill>
                  <a:srgbClr val="2A4F1C"/>
                </a:solidFill>
                <a:latin typeface="Arial"/>
                <a:ea typeface="Arial"/>
                <a:cs typeface="Arial"/>
                <a:sym typeface="Arial"/>
              </a:rPr>
              <a:t> do </a:t>
            </a:r>
            <a:r>
              <a:rPr lang="en-GB" b="0" i="0" u="none" strike="noStrike" cap="none" dirty="0" err="1">
                <a:solidFill>
                  <a:srgbClr val="2A4F1C"/>
                </a:solidFill>
                <a:latin typeface="Arial"/>
                <a:ea typeface="Arial"/>
                <a:cs typeface="Arial"/>
                <a:sym typeface="Arial"/>
              </a:rPr>
              <a:t>cliente</a:t>
            </a:r>
            <a:r>
              <a:rPr lang="en-GB" b="0" i="0" u="none" strike="noStrike" cap="none" dirty="0">
                <a:solidFill>
                  <a:srgbClr val="2A4F1C"/>
                </a:solidFill>
                <a:latin typeface="Arial"/>
                <a:ea typeface="Arial"/>
                <a:cs typeface="Arial"/>
                <a:sym typeface="Arial"/>
              </a:rPr>
              <a:t> e a </a:t>
            </a:r>
            <a:r>
              <a:rPr lang="en-GB" b="0" i="0" u="none" strike="noStrike" cap="none" dirty="0" err="1">
                <a:solidFill>
                  <a:srgbClr val="2A4F1C"/>
                </a:solidFill>
                <a:latin typeface="Arial"/>
                <a:ea typeface="Arial"/>
                <a:cs typeface="Arial"/>
                <a:sym typeface="Arial"/>
              </a:rPr>
              <a:t>lealdade</a:t>
            </a:r>
            <a:r>
              <a:rPr lang="en-GB" b="0" i="0" u="none" strike="noStrike" cap="none" dirty="0">
                <a:solidFill>
                  <a:srgbClr val="2A4F1C"/>
                </a:solidFill>
                <a:latin typeface="Arial"/>
                <a:ea typeface="Arial"/>
                <a:cs typeface="Arial"/>
                <a:sym typeface="Arial"/>
              </a:rPr>
              <a:t> do </a:t>
            </a:r>
            <a:r>
              <a:rPr lang="en-GB" b="0" i="0" u="none" strike="noStrike" cap="none" dirty="0" err="1">
                <a:solidFill>
                  <a:srgbClr val="2A4F1C"/>
                </a:solidFill>
                <a:latin typeface="Arial"/>
                <a:ea typeface="Arial"/>
                <a:cs typeface="Arial"/>
                <a:sym typeface="Arial"/>
              </a:rPr>
              <a:t>consumidor</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longo</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prazo</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em</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relação</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marcas</a:t>
            </a:r>
            <a:r>
              <a:rPr lang="en-GB" b="0" i="0" u="none" strike="noStrike" cap="none" dirty="0">
                <a:solidFill>
                  <a:srgbClr val="2A4F1C"/>
                </a:solidFill>
                <a:latin typeface="Arial"/>
                <a:ea typeface="Arial"/>
                <a:cs typeface="Arial"/>
                <a:sym typeface="Arial"/>
              </a:rPr>
              <a:t> com </a:t>
            </a:r>
            <a:r>
              <a:rPr lang="en-GB" b="0" i="0" u="none" strike="noStrike" cap="none" dirty="0" err="1">
                <a:solidFill>
                  <a:srgbClr val="2A4F1C"/>
                </a:solidFill>
                <a:latin typeface="Arial"/>
                <a:ea typeface="Arial"/>
                <a:cs typeface="Arial"/>
                <a:sym typeface="Arial"/>
              </a:rPr>
              <a:t>consciência</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ambiental</a:t>
            </a:r>
            <a:r>
              <a:rPr lang="en-GB" b="0" i="0" u="none" strike="noStrike" cap="none" dirty="0">
                <a:solidFill>
                  <a:srgbClr val="2A4F1C"/>
                </a:solidFill>
                <a:latin typeface="Arial"/>
                <a:ea typeface="Arial"/>
                <a:cs typeface="Arial"/>
                <a:sym typeface="Arial"/>
              </a:rPr>
              <a:t>.</a:t>
            </a:r>
            <a:endParaRPr sz="1200" dirty="0"/>
          </a:p>
          <a:p>
            <a:pPr marL="0" marR="0" lvl="0" indent="-101600" algn="l" rtl="0">
              <a:spcBef>
                <a:spcPts val="0"/>
              </a:spcBef>
              <a:spcAft>
                <a:spcPts val="0"/>
              </a:spcAft>
              <a:buClr>
                <a:srgbClr val="000000"/>
              </a:buClr>
              <a:buSzPts val="1600"/>
              <a:buFont typeface="Arial"/>
              <a:buAutoNum type="arabicPeriod"/>
            </a:pPr>
            <a:r>
              <a:rPr lang="en-GB" b="1" i="0" dirty="0" err="1">
                <a:solidFill>
                  <a:srgbClr val="2A4F1C"/>
                </a:solidFill>
                <a:latin typeface="Arial"/>
                <a:ea typeface="Arial"/>
                <a:cs typeface="Arial"/>
                <a:sym typeface="Arial"/>
              </a:rPr>
              <a:t>Identificar</a:t>
            </a:r>
            <a:r>
              <a:rPr lang="en-GB" b="1" i="0" dirty="0">
                <a:solidFill>
                  <a:srgbClr val="2A4F1C"/>
                </a:solidFill>
                <a:latin typeface="Arial"/>
                <a:ea typeface="Arial"/>
                <a:cs typeface="Arial"/>
                <a:sym typeface="Arial"/>
              </a:rPr>
              <a:t> o Greenwashing e </a:t>
            </a:r>
            <a:r>
              <a:rPr lang="en-GB" b="1" i="0" dirty="0" err="1">
                <a:solidFill>
                  <a:srgbClr val="2A4F1C"/>
                </a:solidFill>
                <a:latin typeface="Arial"/>
                <a:ea typeface="Arial"/>
                <a:cs typeface="Arial"/>
                <a:sym typeface="Arial"/>
              </a:rPr>
              <a:t>os</a:t>
            </a:r>
            <a:r>
              <a:rPr lang="en-GB" b="1" i="0" dirty="0">
                <a:solidFill>
                  <a:srgbClr val="2A4F1C"/>
                </a:solidFill>
                <a:latin typeface="Arial"/>
                <a:ea typeface="Arial"/>
                <a:cs typeface="Arial"/>
                <a:sym typeface="Arial"/>
              </a:rPr>
              <a:t> </a:t>
            </a:r>
            <a:r>
              <a:rPr lang="en-GB" b="1" i="0" dirty="0" err="1">
                <a:solidFill>
                  <a:srgbClr val="2A4F1C"/>
                </a:solidFill>
                <a:latin typeface="Arial"/>
                <a:ea typeface="Arial"/>
                <a:cs typeface="Arial"/>
                <a:sym typeface="Arial"/>
              </a:rPr>
              <a:t>seus</a:t>
            </a:r>
            <a:r>
              <a:rPr lang="en-GB" b="1" i="0" dirty="0">
                <a:solidFill>
                  <a:srgbClr val="2A4F1C"/>
                </a:solidFill>
                <a:latin typeface="Arial"/>
                <a:ea typeface="Arial"/>
                <a:cs typeface="Arial"/>
                <a:sym typeface="Arial"/>
              </a:rPr>
              <a:t> </a:t>
            </a:r>
            <a:r>
              <a:rPr lang="en-GB" b="1" i="0" dirty="0" err="1">
                <a:solidFill>
                  <a:srgbClr val="2A4F1C"/>
                </a:solidFill>
                <a:latin typeface="Arial"/>
                <a:ea typeface="Arial"/>
                <a:cs typeface="Arial"/>
                <a:sym typeface="Arial"/>
              </a:rPr>
              <a:t>impactos</a:t>
            </a:r>
            <a:r>
              <a:rPr lang="en-GB" b="1" i="0" dirty="0">
                <a:solidFill>
                  <a:srgbClr val="2A4F1C"/>
                </a:solidFill>
                <a:latin typeface="Arial"/>
                <a:ea typeface="Arial"/>
                <a:cs typeface="Arial"/>
                <a:sym typeface="Arial"/>
              </a:rPr>
              <a:t>:</a:t>
            </a:r>
            <a:endParaRPr b="0" i="0" dirty="0">
              <a:solidFill>
                <a:srgbClr val="2A4F1C"/>
              </a:solidFill>
              <a:latin typeface="Arial"/>
              <a:ea typeface="Arial"/>
              <a:cs typeface="Arial"/>
              <a:sym typeface="Arial"/>
            </a:endParaRPr>
          </a:p>
          <a:p>
            <a:pPr marL="742950" marR="0" lvl="1" indent="-285750" algn="l" rtl="0">
              <a:spcBef>
                <a:spcPts val="0"/>
              </a:spcBef>
              <a:spcAft>
                <a:spcPts val="0"/>
              </a:spcAft>
              <a:buClr>
                <a:srgbClr val="000000"/>
              </a:buClr>
              <a:buSzPts val="1600"/>
              <a:buFont typeface="Arial"/>
              <a:buAutoNum type="arabicPeriod"/>
            </a:pPr>
            <a:r>
              <a:rPr lang="en-GB" b="0" i="0" u="none" strike="noStrike" cap="none" dirty="0" err="1">
                <a:solidFill>
                  <a:srgbClr val="2A4F1C"/>
                </a:solidFill>
                <a:latin typeface="Arial"/>
                <a:ea typeface="Arial"/>
                <a:cs typeface="Arial"/>
                <a:sym typeface="Arial"/>
              </a:rPr>
              <a:t>Definir</a:t>
            </a:r>
            <a:r>
              <a:rPr lang="en-GB" b="0" i="0" u="none" strike="noStrike" cap="none" dirty="0">
                <a:solidFill>
                  <a:srgbClr val="2A4F1C"/>
                </a:solidFill>
                <a:latin typeface="Arial"/>
                <a:ea typeface="Arial"/>
                <a:cs typeface="Arial"/>
                <a:sym typeface="Arial"/>
              </a:rPr>
              <a:t> greenwashing e as </a:t>
            </a:r>
            <a:r>
              <a:rPr lang="en-GB" b="0" i="0" u="none" strike="noStrike" cap="none" dirty="0" err="1">
                <a:solidFill>
                  <a:srgbClr val="2A4F1C"/>
                </a:solidFill>
                <a:latin typeface="Arial"/>
                <a:ea typeface="Arial"/>
                <a:cs typeface="Arial"/>
                <a:sym typeface="Arial"/>
              </a:rPr>
              <a:t>suas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implicações</a:t>
            </a:r>
            <a:r>
              <a:rPr lang="en-GB" b="0" i="0" u="none" strike="noStrike" cap="none" dirty="0">
                <a:solidFill>
                  <a:srgbClr val="2A4F1C"/>
                </a:solidFill>
                <a:latin typeface="Arial"/>
                <a:ea typeface="Arial"/>
                <a:cs typeface="Arial"/>
                <a:sym typeface="Arial"/>
              </a:rPr>
              <a:t> para a </a:t>
            </a:r>
            <a:r>
              <a:rPr lang="en-GB" b="0" i="0" u="none" strike="noStrike" cap="none" dirty="0" err="1">
                <a:solidFill>
                  <a:srgbClr val="2A4F1C"/>
                </a:solidFill>
                <a:latin typeface="Arial"/>
                <a:ea typeface="Arial"/>
                <a:cs typeface="Arial"/>
                <a:sym typeface="Arial"/>
              </a:rPr>
              <a:t>confiança</a:t>
            </a:r>
            <a:r>
              <a:rPr lang="en-GB" b="0" i="0" u="none" strike="noStrike" cap="none" dirty="0">
                <a:solidFill>
                  <a:srgbClr val="2A4F1C"/>
                </a:solidFill>
                <a:latin typeface="Arial"/>
                <a:ea typeface="Arial"/>
                <a:cs typeface="Arial"/>
                <a:sym typeface="Arial"/>
              </a:rPr>
              <a:t> dos </a:t>
            </a:r>
            <a:r>
              <a:rPr lang="en-GB" b="0" i="0" u="none" strike="noStrike" cap="none" dirty="0" err="1">
                <a:solidFill>
                  <a:srgbClr val="2A4F1C"/>
                </a:solidFill>
                <a:latin typeface="Arial"/>
                <a:ea typeface="Arial"/>
                <a:cs typeface="Arial"/>
                <a:sym typeface="Arial"/>
              </a:rPr>
              <a:t>consumidores</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reputação</a:t>
            </a:r>
            <a:r>
              <a:rPr lang="en-GB" b="0" i="0" u="none" strike="noStrike" cap="none" dirty="0">
                <a:solidFill>
                  <a:srgbClr val="2A4F1C"/>
                </a:solidFill>
                <a:latin typeface="Arial"/>
                <a:ea typeface="Arial"/>
                <a:cs typeface="Arial"/>
                <a:sym typeface="Arial"/>
              </a:rPr>
              <a:t> das </a:t>
            </a:r>
            <a:r>
              <a:rPr lang="en-GB" b="0" i="0" u="none" strike="noStrike" cap="none" dirty="0" err="1">
                <a:solidFill>
                  <a:srgbClr val="2A4F1C"/>
                </a:solidFill>
                <a:latin typeface="Arial"/>
                <a:ea typeface="Arial"/>
                <a:cs typeface="Arial"/>
                <a:sym typeface="Arial"/>
              </a:rPr>
              <a:t>empresas</a:t>
            </a:r>
            <a:r>
              <a:rPr lang="en-GB" b="0" i="0" u="none" strike="noStrike" cap="none" dirty="0">
                <a:solidFill>
                  <a:srgbClr val="2A4F1C"/>
                </a:solidFill>
                <a:latin typeface="Arial"/>
                <a:ea typeface="Arial"/>
                <a:cs typeface="Arial"/>
                <a:sym typeface="Arial"/>
              </a:rPr>
              <a:t> e a </a:t>
            </a:r>
            <a:r>
              <a:rPr lang="en-GB" b="0" i="0" u="none" strike="noStrike" cap="none" dirty="0" err="1">
                <a:solidFill>
                  <a:srgbClr val="2A4F1C"/>
                </a:solidFill>
                <a:latin typeface="Arial"/>
                <a:ea typeface="Arial"/>
                <a:cs typeface="Arial"/>
                <a:sym typeface="Arial"/>
              </a:rPr>
              <a:t>dinâmica</a:t>
            </a:r>
            <a:r>
              <a:rPr lang="en-GB" b="0" i="0" u="none" strike="noStrike" cap="none" dirty="0">
                <a:solidFill>
                  <a:srgbClr val="2A4F1C"/>
                </a:solidFill>
                <a:latin typeface="Arial"/>
                <a:ea typeface="Arial"/>
                <a:cs typeface="Arial"/>
                <a:sym typeface="Arial"/>
              </a:rPr>
              <a:t> do </a:t>
            </a:r>
            <a:r>
              <a:rPr lang="en-GB" b="0" i="0" u="none" strike="noStrike" cap="none" dirty="0" err="1">
                <a:solidFill>
                  <a:srgbClr val="2A4F1C"/>
                </a:solidFill>
                <a:latin typeface="Arial"/>
                <a:ea typeface="Arial"/>
                <a:cs typeface="Arial"/>
                <a:sym typeface="Arial"/>
              </a:rPr>
              <a:t>mercado</a:t>
            </a:r>
            <a:r>
              <a:rPr lang="en-GB" b="0" i="0" u="none" strike="noStrike" cap="none" dirty="0">
                <a:solidFill>
                  <a:srgbClr val="2A4F1C"/>
                </a:solidFill>
                <a:latin typeface="Arial"/>
                <a:ea typeface="Arial"/>
                <a:cs typeface="Arial"/>
                <a:sym typeface="Arial"/>
              </a:rPr>
              <a:t>.</a:t>
            </a:r>
            <a:endParaRPr sz="1200" dirty="0"/>
          </a:p>
          <a:p>
            <a:pPr marL="742950" marR="0" lvl="1" indent="-285750" algn="l" rtl="0">
              <a:spcBef>
                <a:spcPts val="0"/>
              </a:spcBef>
              <a:spcAft>
                <a:spcPts val="0"/>
              </a:spcAft>
              <a:buClr>
                <a:srgbClr val="000000"/>
              </a:buClr>
              <a:buSzPts val="1600"/>
              <a:buFont typeface="Arial"/>
              <a:buAutoNum type="arabicPeriod"/>
            </a:pPr>
            <a:r>
              <a:rPr lang="en-GB" b="0" i="0" u="none" strike="noStrike" cap="none" dirty="0" err="1">
                <a:solidFill>
                  <a:srgbClr val="2A4F1C"/>
                </a:solidFill>
                <a:latin typeface="Arial"/>
                <a:ea typeface="Arial"/>
                <a:cs typeface="Arial"/>
                <a:sym typeface="Arial"/>
              </a:rPr>
              <a:t>Examinar</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estudos</a:t>
            </a:r>
            <a:r>
              <a:rPr lang="en-GB" b="0" i="0" u="none" strike="noStrike" cap="none" dirty="0">
                <a:solidFill>
                  <a:srgbClr val="2A4F1C"/>
                </a:solidFill>
                <a:latin typeface="Arial"/>
                <a:ea typeface="Arial"/>
                <a:cs typeface="Arial"/>
                <a:sym typeface="Arial"/>
              </a:rPr>
              <a:t> de </a:t>
            </a:r>
            <a:r>
              <a:rPr lang="en-GB" b="0" i="0" u="none" strike="noStrike" cap="none" dirty="0" err="1" smtClean="0">
                <a:solidFill>
                  <a:srgbClr val="2A4F1C"/>
                </a:solidFill>
                <a:latin typeface="Arial"/>
                <a:ea typeface="Arial"/>
                <a:cs typeface="Arial"/>
                <a:sym typeface="Arial"/>
              </a:rPr>
              <a:t>caso</a:t>
            </a:r>
            <a:r>
              <a:rPr lang="en-GB" b="0" i="0" u="none" strike="noStrike" cap="none" dirty="0" smtClean="0">
                <a:solidFill>
                  <a:srgbClr val="2A4F1C"/>
                </a:solidFill>
                <a:latin typeface="Arial"/>
                <a:ea typeface="Arial"/>
                <a:cs typeface="Arial"/>
                <a:sym typeface="Arial"/>
              </a:rPr>
              <a:t> </a:t>
            </a:r>
            <a:r>
              <a:rPr lang="en-GB" b="0" i="0" u="none" strike="noStrike" cap="none" dirty="0">
                <a:solidFill>
                  <a:srgbClr val="2A4F1C"/>
                </a:solidFill>
                <a:latin typeface="Arial"/>
                <a:ea typeface="Arial"/>
                <a:cs typeface="Arial"/>
                <a:sym typeface="Arial"/>
              </a:rPr>
              <a:t>e </a:t>
            </a:r>
            <a:r>
              <a:rPr lang="en-GB" b="0" i="0" u="none" strike="noStrike" cap="none" dirty="0" err="1">
                <a:solidFill>
                  <a:srgbClr val="2A4F1C"/>
                </a:solidFill>
                <a:latin typeface="Arial"/>
                <a:ea typeface="Arial"/>
                <a:cs typeface="Arial"/>
                <a:sym typeface="Arial"/>
              </a:rPr>
              <a:t>exemplos</a:t>
            </a:r>
            <a:r>
              <a:rPr lang="en-GB" b="0" i="0" u="none" strike="noStrike" cap="none" dirty="0">
                <a:solidFill>
                  <a:srgbClr val="2A4F1C"/>
                </a:solidFill>
                <a:latin typeface="Arial"/>
                <a:ea typeface="Arial"/>
                <a:cs typeface="Arial"/>
                <a:sym typeface="Arial"/>
              </a:rPr>
              <a:t> do </a:t>
            </a:r>
            <a:r>
              <a:rPr lang="en-GB" b="0" i="0" u="none" strike="noStrike" cap="none" dirty="0" err="1">
                <a:solidFill>
                  <a:srgbClr val="2A4F1C"/>
                </a:solidFill>
                <a:latin typeface="Arial"/>
                <a:ea typeface="Arial"/>
                <a:cs typeface="Arial"/>
                <a:sym typeface="Arial"/>
              </a:rPr>
              <a:t>mundo</a:t>
            </a:r>
            <a:r>
              <a:rPr lang="en-GB" b="0" i="0" u="none" strike="noStrike" cap="none" dirty="0">
                <a:solidFill>
                  <a:srgbClr val="2A4F1C"/>
                </a:solidFill>
                <a:latin typeface="Arial"/>
                <a:ea typeface="Arial"/>
                <a:cs typeface="Arial"/>
                <a:sym typeface="Arial"/>
              </a:rPr>
              <a:t> real que </a:t>
            </a:r>
            <a:r>
              <a:rPr lang="en-GB" b="0" i="0" u="none" strike="noStrike" cap="none" dirty="0" err="1">
                <a:solidFill>
                  <a:srgbClr val="2A4F1C"/>
                </a:solidFill>
                <a:latin typeface="Arial"/>
                <a:ea typeface="Arial"/>
                <a:cs typeface="Arial"/>
                <a:sym typeface="Arial"/>
              </a:rPr>
              <a:t>ilustram</a:t>
            </a:r>
            <a:r>
              <a:rPr lang="en-GB" b="0" i="0" u="none" strike="noStrike" cap="none" dirty="0">
                <a:solidFill>
                  <a:srgbClr val="2A4F1C"/>
                </a:solidFill>
                <a:latin typeface="Arial"/>
                <a:ea typeface="Arial"/>
                <a:cs typeface="Arial"/>
                <a:sym typeface="Arial"/>
              </a:rPr>
              <a:t> as </a:t>
            </a:r>
            <a:r>
              <a:rPr lang="en-GB" b="0" i="0" u="none" strike="noStrike" cap="none" dirty="0" err="1">
                <a:solidFill>
                  <a:srgbClr val="2A4F1C"/>
                </a:solidFill>
                <a:latin typeface="Arial"/>
                <a:ea typeface="Arial"/>
                <a:cs typeface="Arial"/>
                <a:sym typeface="Arial"/>
              </a:rPr>
              <a:t>consequências</a:t>
            </a:r>
            <a:r>
              <a:rPr lang="en-GB" b="0" i="0" u="none" strike="noStrike" cap="none" dirty="0">
                <a:solidFill>
                  <a:srgbClr val="2A4F1C"/>
                </a:solidFill>
                <a:latin typeface="Arial"/>
                <a:ea typeface="Arial"/>
                <a:cs typeface="Arial"/>
                <a:sym typeface="Arial"/>
              </a:rPr>
              <a:t> do "greenwashing" </a:t>
            </a:r>
            <a:r>
              <a:rPr lang="en-GB" b="0" i="0" u="none" strike="noStrike" cap="none" dirty="0" err="1">
                <a:solidFill>
                  <a:srgbClr val="2A4F1C"/>
                </a:solidFill>
                <a:latin typeface="Arial"/>
                <a:ea typeface="Arial"/>
                <a:cs typeface="Arial"/>
                <a:sym typeface="Arial"/>
              </a:rPr>
              <a:t>na</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rendibilidade</a:t>
            </a:r>
            <a:r>
              <a:rPr lang="en-GB" b="0" i="0" u="none" strike="noStrike" cap="none" dirty="0">
                <a:solidFill>
                  <a:srgbClr val="2A4F1C"/>
                </a:solidFill>
                <a:latin typeface="Arial"/>
                <a:ea typeface="Arial"/>
                <a:cs typeface="Arial"/>
                <a:sym typeface="Arial"/>
              </a:rPr>
              <a:t> das </a:t>
            </a:r>
            <a:r>
              <a:rPr lang="en-GB" b="0" i="0" u="none" strike="noStrike" cap="none" dirty="0" err="1">
                <a:solidFill>
                  <a:srgbClr val="2A4F1C"/>
                </a:solidFill>
                <a:latin typeface="Arial"/>
                <a:ea typeface="Arial"/>
                <a:cs typeface="Arial"/>
                <a:sym typeface="Arial"/>
              </a:rPr>
              <a:t>empresas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na</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confiança</a:t>
            </a:r>
            <a:r>
              <a:rPr lang="en-GB" b="0" i="0" u="none" strike="noStrike" cap="none" dirty="0">
                <a:solidFill>
                  <a:srgbClr val="2A4F1C"/>
                </a:solidFill>
                <a:latin typeface="Arial"/>
                <a:ea typeface="Arial"/>
                <a:cs typeface="Arial"/>
                <a:sym typeface="Arial"/>
              </a:rPr>
              <a:t> dos </a:t>
            </a:r>
            <a:r>
              <a:rPr lang="en-GB" b="0" i="0" u="none" strike="noStrike" cap="none" dirty="0" err="1">
                <a:solidFill>
                  <a:srgbClr val="2A4F1C"/>
                </a:solidFill>
                <a:latin typeface="Arial"/>
                <a:ea typeface="Arial"/>
                <a:cs typeface="Arial"/>
                <a:sym typeface="Arial"/>
              </a:rPr>
              <a:t>investidores</a:t>
            </a:r>
            <a:r>
              <a:rPr lang="en-GB" b="0" i="0" u="none" strike="noStrike" cap="none" dirty="0">
                <a:solidFill>
                  <a:srgbClr val="2A4F1C"/>
                </a:solidFill>
                <a:latin typeface="Arial"/>
                <a:ea typeface="Arial"/>
                <a:cs typeface="Arial"/>
                <a:sym typeface="Arial"/>
              </a:rPr>
              <a:t> e no </a:t>
            </a:r>
            <a:r>
              <a:rPr lang="en-GB" b="0" i="0" u="none" strike="noStrike" cap="none" dirty="0" err="1">
                <a:solidFill>
                  <a:srgbClr val="2A4F1C"/>
                </a:solidFill>
                <a:latin typeface="Arial"/>
                <a:ea typeface="Arial"/>
                <a:cs typeface="Arial"/>
                <a:sym typeface="Arial"/>
              </a:rPr>
              <a:t>comportamento</a:t>
            </a:r>
            <a:r>
              <a:rPr lang="en-GB" b="0" i="0" u="none" strike="noStrike" cap="none" dirty="0">
                <a:solidFill>
                  <a:srgbClr val="2A4F1C"/>
                </a:solidFill>
                <a:latin typeface="Arial"/>
                <a:ea typeface="Arial"/>
                <a:cs typeface="Arial"/>
                <a:sym typeface="Arial"/>
              </a:rPr>
              <a:t> dos </a:t>
            </a:r>
            <a:r>
              <a:rPr lang="en-GB" b="0" i="0" u="none" strike="noStrike" cap="none" dirty="0" err="1">
                <a:solidFill>
                  <a:srgbClr val="2A4F1C"/>
                </a:solidFill>
                <a:latin typeface="Arial"/>
                <a:ea typeface="Arial"/>
                <a:cs typeface="Arial"/>
                <a:sym typeface="Arial"/>
              </a:rPr>
              <a:t>consumidores</a:t>
            </a:r>
            <a:r>
              <a:rPr lang="en-GB" b="0" i="0" u="none" strike="noStrike" cap="none" dirty="0">
                <a:solidFill>
                  <a:srgbClr val="2A4F1C"/>
                </a:solidFill>
                <a:latin typeface="Arial"/>
                <a:ea typeface="Arial"/>
                <a:cs typeface="Arial"/>
                <a:sym typeface="Arial"/>
              </a:rPr>
              <a:t>.</a:t>
            </a:r>
            <a:endParaRPr sz="1200" dirty="0"/>
          </a:p>
          <a:p>
            <a:pPr marL="742950" marR="0" lvl="1" indent="-285750" algn="l" rtl="0">
              <a:spcBef>
                <a:spcPts val="0"/>
              </a:spcBef>
              <a:spcAft>
                <a:spcPts val="0"/>
              </a:spcAft>
              <a:buClr>
                <a:srgbClr val="000000"/>
              </a:buClr>
              <a:buSzPts val="1600"/>
              <a:buFont typeface="Arial"/>
              <a:buAutoNum type="arabicPeriod"/>
            </a:pPr>
            <a:r>
              <a:rPr lang="en-GB" b="0" i="0" u="none" strike="noStrike" cap="none" dirty="0" err="1">
                <a:solidFill>
                  <a:srgbClr val="2A4F1C"/>
                </a:solidFill>
                <a:latin typeface="Arial"/>
                <a:ea typeface="Arial"/>
                <a:cs typeface="Arial"/>
                <a:sym typeface="Arial"/>
              </a:rPr>
              <a:t>Discutir</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estratégias</a:t>
            </a:r>
            <a:r>
              <a:rPr lang="en-GB" b="0" i="0" u="none" strike="noStrike" cap="none" dirty="0">
                <a:solidFill>
                  <a:srgbClr val="2A4F1C"/>
                </a:solidFill>
                <a:latin typeface="Arial"/>
                <a:ea typeface="Arial"/>
                <a:cs typeface="Arial"/>
                <a:sym typeface="Arial"/>
              </a:rPr>
              <a:t> de </a:t>
            </a:r>
            <a:r>
              <a:rPr lang="en-GB" b="0" i="0" u="none" strike="noStrike" cap="none" dirty="0" err="1">
                <a:solidFill>
                  <a:srgbClr val="2A4F1C"/>
                </a:solidFill>
                <a:latin typeface="Arial"/>
                <a:ea typeface="Arial"/>
                <a:cs typeface="Arial"/>
                <a:sym typeface="Arial"/>
              </a:rPr>
              <a:t>combate</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ao</a:t>
            </a:r>
            <a:r>
              <a:rPr lang="en-GB" b="0" i="0" u="none" strike="noStrike" cap="none" dirty="0">
                <a:solidFill>
                  <a:srgbClr val="2A4F1C"/>
                </a:solidFill>
                <a:latin typeface="Arial"/>
                <a:ea typeface="Arial"/>
                <a:cs typeface="Arial"/>
                <a:sym typeface="Arial"/>
              </a:rPr>
              <a:t> greenwashing, </a:t>
            </a:r>
            <a:r>
              <a:rPr lang="en-GB" b="0" i="0" u="none" strike="noStrike" cap="none" dirty="0" err="1">
                <a:solidFill>
                  <a:srgbClr val="2A4F1C"/>
                </a:solidFill>
                <a:latin typeface="Arial"/>
                <a:ea typeface="Arial"/>
                <a:cs typeface="Arial"/>
                <a:sym typeface="Arial"/>
              </a:rPr>
              <a:t>salientando</a:t>
            </a:r>
            <a:r>
              <a:rPr lang="en-GB" b="0" i="0" u="none" strike="noStrike" cap="none" dirty="0">
                <a:solidFill>
                  <a:srgbClr val="2A4F1C"/>
                </a:solidFill>
                <a:latin typeface="Arial"/>
                <a:ea typeface="Arial"/>
                <a:cs typeface="Arial"/>
                <a:sym typeface="Arial"/>
              </a:rPr>
              <a:t> a </a:t>
            </a:r>
            <a:r>
              <a:rPr lang="en-GB" b="0" i="0" u="none" strike="noStrike" cap="none" dirty="0" err="1">
                <a:solidFill>
                  <a:srgbClr val="2A4F1C"/>
                </a:solidFill>
                <a:latin typeface="Arial"/>
                <a:ea typeface="Arial"/>
                <a:cs typeface="Arial"/>
                <a:sym typeface="Arial"/>
              </a:rPr>
              <a:t>importância</a:t>
            </a:r>
            <a:r>
              <a:rPr lang="en-GB" b="0" i="0" u="none" strike="noStrike" cap="none" dirty="0">
                <a:solidFill>
                  <a:srgbClr val="2A4F1C"/>
                </a:solidFill>
                <a:latin typeface="Arial"/>
                <a:ea typeface="Arial"/>
                <a:cs typeface="Arial"/>
                <a:sym typeface="Arial"/>
              </a:rPr>
              <a:t> da </a:t>
            </a:r>
            <a:r>
              <a:rPr lang="en-GB" b="0" i="0" u="none" strike="noStrike" cap="none" dirty="0" err="1">
                <a:solidFill>
                  <a:srgbClr val="2A4F1C"/>
                </a:solidFill>
                <a:latin typeface="Arial"/>
                <a:ea typeface="Arial"/>
                <a:cs typeface="Arial"/>
                <a:sym typeface="Arial"/>
              </a:rPr>
              <a:t>transparência</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autenticidade</a:t>
            </a:r>
            <a:r>
              <a:rPr lang="en-GB" b="0" i="0" u="none" strike="noStrike" cap="none" dirty="0">
                <a:solidFill>
                  <a:srgbClr val="2A4F1C"/>
                </a:solidFill>
                <a:latin typeface="Arial"/>
                <a:ea typeface="Arial"/>
                <a:cs typeface="Arial"/>
                <a:sym typeface="Arial"/>
              </a:rPr>
              <a:t> e </a:t>
            </a:r>
            <a:r>
              <a:rPr lang="en-GB" b="0" i="0" u="none" strike="noStrike" cap="none" dirty="0" err="1">
                <a:solidFill>
                  <a:srgbClr val="2A4F1C"/>
                </a:solidFill>
                <a:latin typeface="Arial"/>
                <a:ea typeface="Arial"/>
                <a:cs typeface="Arial"/>
                <a:sym typeface="Arial"/>
              </a:rPr>
              <a:t>compromisso</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genuíno</a:t>
            </a:r>
            <a:r>
              <a:rPr lang="en-GB" b="0" i="0" u="none" strike="noStrike" cap="none" dirty="0">
                <a:solidFill>
                  <a:srgbClr val="2A4F1C"/>
                </a:solidFill>
                <a:latin typeface="Arial"/>
                <a:ea typeface="Arial"/>
                <a:cs typeface="Arial"/>
                <a:sym typeface="Arial"/>
              </a:rPr>
              <a:t> com a </a:t>
            </a:r>
            <a:r>
              <a:rPr lang="en-GB" b="0" i="0" u="none" strike="noStrike" cap="none" dirty="0" err="1">
                <a:solidFill>
                  <a:srgbClr val="2A4F1C"/>
                </a:solidFill>
                <a:latin typeface="Arial"/>
                <a:ea typeface="Arial"/>
                <a:cs typeface="Arial"/>
                <a:sym typeface="Arial"/>
              </a:rPr>
              <a:t>sustentabilidade</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ambiental</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nas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práticas</a:t>
            </a:r>
            <a:r>
              <a:rPr lang="en-GB" b="0" i="0" u="none" strike="noStrike" cap="none" dirty="0">
                <a:solidFill>
                  <a:srgbClr val="2A4F1C"/>
                </a:solidFill>
                <a:latin typeface="Arial"/>
                <a:ea typeface="Arial"/>
                <a:cs typeface="Arial"/>
                <a:sym typeface="Arial"/>
              </a:rPr>
              <a:t> </a:t>
            </a:r>
            <a:r>
              <a:rPr lang="en-GB" b="0" i="0" u="none" strike="noStrike" cap="none" dirty="0" err="1">
                <a:solidFill>
                  <a:srgbClr val="2A4F1C"/>
                </a:solidFill>
                <a:latin typeface="Arial"/>
                <a:ea typeface="Arial"/>
                <a:cs typeface="Arial"/>
                <a:sym typeface="Arial"/>
              </a:rPr>
              <a:t>empresariais</a:t>
            </a:r>
            <a:r>
              <a:rPr lang="en-GB" b="0" i="0" u="none" strike="noStrike" cap="none" dirty="0">
                <a:solidFill>
                  <a:srgbClr val="2A4F1C"/>
                </a:solidFill>
                <a:latin typeface="Arial"/>
                <a:ea typeface="Arial"/>
                <a:cs typeface="Arial"/>
                <a:sym typeface="Arial"/>
              </a:rPr>
              <a:t>.</a:t>
            </a:r>
            <a:endParaRPr sz="1200" dirty="0"/>
          </a:p>
        </p:txBody>
      </p:sp>
    </p:spTree>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15"/>
          <p:cNvSpPr txBox="1">
            <a:spLocks noGrp="1"/>
          </p:cNvSpPr>
          <p:nvPr>
            <p:ph type="title"/>
          </p:nvPr>
        </p:nvSpPr>
        <p:spPr>
          <a:xfrm>
            <a:off x="1362075" y="307975"/>
            <a:ext cx="7891463" cy="823913"/>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2A4F1C"/>
              </a:buClr>
              <a:buSzPts val="3200"/>
              <a:buFont typeface="Calibri"/>
              <a:buNone/>
            </a:pPr>
            <a:r>
              <a:rPr lang="en-GB" sz="3200" b="1">
                <a:solidFill>
                  <a:srgbClr val="2A4F1C"/>
                </a:solidFill>
                <a:latin typeface="Calibri"/>
                <a:ea typeface="Calibri"/>
                <a:cs typeface="Calibri"/>
                <a:sym typeface="Calibri"/>
              </a:rPr>
              <a:t>Referências e ligações</a:t>
            </a:r>
            <a:endParaRPr sz="3200" b="1">
              <a:solidFill>
                <a:srgbClr val="3F3F3F"/>
              </a:solidFill>
              <a:latin typeface="Calibri"/>
              <a:ea typeface="Calibri"/>
              <a:cs typeface="Calibri"/>
              <a:sym typeface="Calibri"/>
            </a:endParaRPr>
          </a:p>
        </p:txBody>
      </p:sp>
      <p:cxnSp>
        <p:nvCxnSpPr>
          <p:cNvPr id="220" name="Google Shape;220;p15"/>
          <p:cNvCxnSpPr/>
          <p:nvPr/>
        </p:nvCxnSpPr>
        <p:spPr>
          <a:xfrm>
            <a:off x="5665788" y="2143125"/>
            <a:ext cx="0" cy="2193925"/>
          </a:xfrm>
          <a:prstGeom prst="straightConnector1">
            <a:avLst/>
          </a:prstGeom>
          <a:noFill/>
          <a:ln w="19050" cap="flat" cmpd="sng">
            <a:solidFill>
              <a:schemeClr val="lt1"/>
            </a:solidFill>
            <a:prstDash val="solid"/>
            <a:round/>
            <a:headEnd type="none" w="sm" len="sm"/>
            <a:tailEnd type="none" w="sm" len="sm"/>
          </a:ln>
        </p:spPr>
      </p:cxnSp>
      <p:sp>
        <p:nvSpPr>
          <p:cNvPr id="221" name="Google Shape;221;p15"/>
          <p:cNvSpPr txBox="1"/>
          <p:nvPr/>
        </p:nvSpPr>
        <p:spPr>
          <a:xfrm>
            <a:off x="1362075" y="1296988"/>
            <a:ext cx="9467850" cy="4600298"/>
          </a:xfrm>
          <a:prstGeom prst="rect">
            <a:avLst/>
          </a:prstGeom>
          <a:noFill/>
          <a:ln>
            <a:noFill/>
          </a:ln>
        </p:spPr>
        <p:txBody>
          <a:bodyPr spcFirstLastPara="1" wrap="square" lIns="91425" tIns="45700" rIns="91425" bIns="45700" anchor="t" anchorCtr="0">
            <a:spAutoFit/>
          </a:bodyPr>
          <a:lstStyle/>
          <a:p>
            <a:pPr marL="179388" marR="0" lvl="0" indent="-179388" algn="just" rtl="0">
              <a:lnSpc>
                <a:spcPct val="150000"/>
              </a:lnSpc>
              <a:spcBef>
                <a:spcPts val="0"/>
              </a:spcBef>
              <a:spcAft>
                <a:spcPts val="0"/>
              </a:spcAft>
              <a:buNone/>
            </a:pPr>
            <a:r>
              <a:rPr lang="en-GB" sz="1200">
                <a:solidFill>
                  <a:srgbClr val="000000"/>
                </a:solidFill>
                <a:latin typeface="Calibri"/>
                <a:ea typeface="Calibri"/>
                <a:cs typeface="Calibri"/>
                <a:sym typeface="Calibri"/>
              </a:rPr>
              <a:t>Biloslavo, R., &amp; Trnavčevič, A. (2009). Os sítios Web como ferramentas de comunicação de uma empresa "verde". </a:t>
            </a:r>
            <a:r>
              <a:rPr lang="en-GB" sz="1200" i="1">
                <a:solidFill>
                  <a:srgbClr val="000000"/>
                </a:solidFill>
                <a:latin typeface="Calibri"/>
                <a:ea typeface="Calibri"/>
                <a:cs typeface="Calibri"/>
                <a:sym typeface="Calibri"/>
              </a:rPr>
              <a:t>Management Decision</a:t>
            </a:r>
            <a:r>
              <a:rPr lang="en-GB" sz="1200">
                <a:solidFill>
                  <a:srgbClr val="000000"/>
                </a:solidFill>
                <a:latin typeface="Calibri"/>
                <a:ea typeface="Calibri"/>
                <a:cs typeface="Calibri"/>
                <a:sym typeface="Calibri"/>
              </a:rPr>
              <a:t>, </a:t>
            </a:r>
            <a:r>
              <a:rPr lang="en-GB" sz="1200" i="1">
                <a:solidFill>
                  <a:srgbClr val="000000"/>
                </a:solidFill>
                <a:latin typeface="Calibri"/>
                <a:ea typeface="Calibri"/>
                <a:cs typeface="Calibri"/>
                <a:sym typeface="Calibri"/>
              </a:rPr>
              <a:t>47</a:t>
            </a:r>
            <a:r>
              <a:rPr lang="en-GB" sz="1200">
                <a:solidFill>
                  <a:srgbClr val="000000"/>
                </a:solidFill>
                <a:latin typeface="Calibri"/>
                <a:ea typeface="Calibri"/>
                <a:cs typeface="Calibri"/>
                <a:sym typeface="Calibri"/>
              </a:rPr>
              <a:t>(7), 1158-1173.</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222222"/>
                </a:solidFill>
                <a:latin typeface="Calibri"/>
                <a:ea typeface="Calibri"/>
                <a:cs typeface="Calibri"/>
                <a:sym typeface="Calibri"/>
              </a:rPr>
              <a:t>Albino, V., Balice, A., &amp; Dangelico, R. M. (2009). Estratégias ambientais e desenvolvimento de produtos verdes: uma visão geral das empresas orientadas para a sustentabilidade. </a:t>
            </a:r>
            <a:r>
              <a:rPr lang="en-GB" sz="1200" i="1">
                <a:solidFill>
                  <a:srgbClr val="222222"/>
                </a:solidFill>
                <a:latin typeface="Calibri"/>
                <a:ea typeface="Calibri"/>
                <a:cs typeface="Calibri"/>
                <a:sym typeface="Calibri"/>
              </a:rPr>
              <a:t>Business strategy and the environment</a:t>
            </a:r>
            <a:r>
              <a:rPr lang="en-GB" sz="1200">
                <a:solidFill>
                  <a:srgbClr val="222222"/>
                </a:solidFill>
                <a:latin typeface="Calibri"/>
                <a:ea typeface="Calibri"/>
                <a:cs typeface="Calibri"/>
                <a:sym typeface="Calibri"/>
              </a:rPr>
              <a:t>, </a:t>
            </a:r>
            <a:r>
              <a:rPr lang="en-GB" sz="1200" i="1">
                <a:solidFill>
                  <a:srgbClr val="222222"/>
                </a:solidFill>
                <a:latin typeface="Calibri"/>
                <a:ea typeface="Calibri"/>
                <a:cs typeface="Calibri"/>
                <a:sym typeface="Calibri"/>
              </a:rPr>
              <a:t>18</a:t>
            </a:r>
            <a:r>
              <a:rPr lang="en-GB" sz="1200">
                <a:solidFill>
                  <a:srgbClr val="222222"/>
                </a:solidFill>
                <a:latin typeface="Calibri"/>
                <a:ea typeface="Calibri"/>
                <a:cs typeface="Calibri"/>
                <a:sym typeface="Calibri"/>
              </a:rPr>
              <a:t>(2), 83-96.</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000000"/>
                </a:solidFill>
                <a:latin typeface="Times New Roman"/>
                <a:ea typeface="Times New Roman"/>
                <a:cs typeface="Times New Roman"/>
                <a:sym typeface="Times New Roman"/>
              </a:rPr>
              <a:t>Bradbury, H. e Clair, J. (1999), "Promoting sustainable prganizations with Sweden's Natural Step", Academy of Management Executive, Vol. 13 No. 4, pp. 63-74.</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222222"/>
                </a:solidFill>
                <a:latin typeface="Arial"/>
                <a:ea typeface="Arial"/>
                <a:cs typeface="Arial"/>
                <a:sym typeface="Arial"/>
              </a:rPr>
              <a:t>BERBER, G., &amp; ÖZTÜRK, A. (2023). Yeşil Pazarlama Çalışmalarının Tüketiciler ve İşletmeler Açısından Değerlendirilmesi Üzerine Bir İçerik Analizi. </a:t>
            </a:r>
            <a:r>
              <a:rPr lang="en-GB" sz="1200" i="1">
                <a:solidFill>
                  <a:srgbClr val="222222"/>
                </a:solidFill>
                <a:latin typeface="Arial"/>
                <a:ea typeface="Arial"/>
                <a:cs typeface="Arial"/>
                <a:sym typeface="Arial"/>
              </a:rPr>
              <a:t>İnsan ve Toplum Bilimleri Araştırmaları Dergisi,</a:t>
            </a:r>
            <a:r>
              <a:rPr lang="en-GB" sz="1200">
                <a:solidFill>
                  <a:srgbClr val="222222"/>
                </a:solidFill>
                <a:latin typeface="Arial"/>
                <a:ea typeface="Arial"/>
                <a:cs typeface="Arial"/>
                <a:sym typeface="Arial"/>
              </a:rPr>
              <a:t> 12(5), 2687-2707.</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000000"/>
                </a:solidFill>
                <a:latin typeface="Times New Roman"/>
                <a:ea typeface="Times New Roman"/>
                <a:cs typeface="Times New Roman"/>
                <a:sym typeface="Times New Roman"/>
              </a:rPr>
              <a:t>Bozpolat, C. (2021). Çevresel Kaygının ve Algılanan Pazar Etkisinin Yeşil Ürün Satın Alma Davranışındaki Rolü. Kafkas Üniversitesi İktisadi ve İdari Bilimler Fakültesi Dergisi, 12(24), 702-727.</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000000"/>
                </a:solidFill>
                <a:latin typeface="Calibri"/>
                <a:ea typeface="Calibri"/>
                <a:cs typeface="Calibri"/>
                <a:sym typeface="Calibri"/>
              </a:rPr>
              <a:t>Çavuşoğlu, Sinan. (2021). Yeşil Reklam ve Yeşil Marka Farkındalığın Yeşil Müşteri Tatmini Üzerindeki Etkisi: Yeşil Satın Alma Davranışının Aracılık Rolü. Revista de Ciências Sociais da Universidade de Gaziantep. 20. 1355-1374. 10.21547/jss.893209.</a:t>
            </a:r>
            <a:endParaRPr sz="1200">
              <a:solidFill>
                <a:srgbClr val="000000"/>
              </a:solidFill>
              <a:latin typeface="Times New Roman"/>
              <a:ea typeface="Times New Roman"/>
              <a:cs typeface="Times New Roman"/>
              <a:sym typeface="Times New Roman"/>
            </a:endParaRPr>
          </a:p>
          <a:p>
            <a:pPr marL="179388" marR="0" lvl="0" indent="-179388" algn="just" rtl="0">
              <a:lnSpc>
                <a:spcPct val="150000"/>
              </a:lnSpc>
              <a:spcBef>
                <a:spcPts val="800"/>
              </a:spcBef>
              <a:spcAft>
                <a:spcPts val="0"/>
              </a:spcAft>
              <a:buNone/>
            </a:pPr>
            <a:r>
              <a:rPr lang="en-GB" sz="1200">
                <a:solidFill>
                  <a:srgbClr val="000000"/>
                </a:solidFill>
                <a:latin typeface="Calibri"/>
                <a:ea typeface="Calibri"/>
                <a:cs typeface="Calibri"/>
                <a:sym typeface="Calibri"/>
              </a:rPr>
              <a:t>Pimonenko T, Bilan Y, Horák J, Starchenko L, Gajda W. 2020, Green Brand of Companies and Greenwashing under Sustainable Development Goals. </a:t>
            </a:r>
            <a:r>
              <a:rPr lang="en-GB" sz="1200" i="1">
                <a:solidFill>
                  <a:srgbClr val="000000"/>
                </a:solidFill>
                <a:latin typeface="Calibri"/>
                <a:ea typeface="Calibri"/>
                <a:cs typeface="Calibri"/>
                <a:sym typeface="Calibri"/>
              </a:rPr>
              <a:t>Sustainability</a:t>
            </a:r>
            <a:r>
              <a:rPr lang="en-GB" sz="1200">
                <a:solidFill>
                  <a:srgbClr val="000000"/>
                </a:solidFill>
                <a:latin typeface="Calibri"/>
                <a:ea typeface="Calibri"/>
                <a:cs typeface="Calibri"/>
                <a:sym typeface="Calibri"/>
              </a:rPr>
              <a:t>, 12(4):1679. https://doi.org/10.3390/su12041679</a:t>
            </a:r>
            <a:endParaRPr sz="1200">
              <a:solidFill>
                <a:srgbClr val="000000"/>
              </a:solidFill>
              <a:latin typeface="Times New Roman"/>
              <a:ea typeface="Times New Roman"/>
              <a:cs typeface="Times New Roman"/>
              <a:sym typeface="Times New Roman"/>
            </a:endParaRPr>
          </a:p>
          <a:p>
            <a:pPr marL="179388" marR="0" lvl="0" indent="-179388" algn="l" rtl="0">
              <a:lnSpc>
                <a:spcPct val="107000"/>
              </a:lnSpc>
              <a:spcBef>
                <a:spcPts val="800"/>
              </a:spcBef>
              <a:spcAft>
                <a:spcPts val="0"/>
              </a:spcAft>
              <a:buNone/>
            </a:pPr>
            <a:endParaRPr sz="1200">
              <a:solidFill>
                <a:srgbClr val="000000"/>
              </a:solidFill>
              <a:latin typeface="Calibri"/>
              <a:ea typeface="Calibri"/>
              <a:cs typeface="Calibri"/>
              <a:sym typeface="Calibri"/>
            </a:endParaRPr>
          </a:p>
        </p:txBody>
      </p:sp>
    </p:spTree>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2"/>
          <p:cNvSpPr/>
          <p:nvPr/>
        </p:nvSpPr>
        <p:spPr>
          <a:xfrm>
            <a:off x="2819400" y="-261938"/>
            <a:ext cx="12192000" cy="457201"/>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None/>
            </a:pPr>
            <a:endParaRPr sz="1800" b="0" i="0" u="none" strike="noStrike" cap="none">
              <a:solidFill>
                <a:srgbClr val="000000"/>
              </a:solidFill>
              <a:latin typeface="Calibri"/>
              <a:ea typeface="Calibri"/>
              <a:cs typeface="Calibri"/>
              <a:sym typeface="Calibri"/>
            </a:endParaRPr>
          </a:p>
        </p:txBody>
      </p:sp>
      <p:sp>
        <p:nvSpPr>
          <p:cNvPr id="120" name="Google Shape;120;p2"/>
          <p:cNvSpPr/>
          <p:nvPr/>
        </p:nvSpPr>
        <p:spPr>
          <a:xfrm>
            <a:off x="2819400" y="195263"/>
            <a:ext cx="12192000" cy="0"/>
          </a:xfrm>
          <a:prstGeom prst="rect">
            <a:avLst/>
          </a:prstGeom>
          <a:noFill/>
          <a:ln>
            <a:noFill/>
          </a:ln>
        </p:spPr>
        <p:txBody>
          <a:bodyPr spcFirstLastPara="1" wrap="square" lIns="91425" tIns="45700" rIns="91425" bIns="45700" anchor="ctr" anchorCtr="0">
            <a:spAutoFit/>
          </a:bodyPr>
          <a:lstStyle/>
          <a:p>
            <a:pPr marL="0" marR="0" lvl="0" indent="0" algn="l" rtl="0">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p>
            <a:pPr marL="0" marR="0" lvl="0" indent="0" algn="l" rtl="0">
              <a:spcBef>
                <a:spcPts val="0"/>
              </a:spcBef>
              <a:spcAft>
                <a:spcPts val="0"/>
              </a:spcAft>
              <a:buClr>
                <a:srgbClr val="000000"/>
              </a:buClr>
              <a:buSzPts val="1100"/>
              <a:buFont typeface="Calibri"/>
              <a:buNone/>
            </a:pPr>
            <a:r>
              <a:rPr lang="en-GB" sz="1100" b="0" i="0" u="none" strike="noStrike" cap="none">
                <a:solidFill>
                  <a:srgbClr val="000000"/>
                </a:solidFill>
                <a:latin typeface="Calibri"/>
                <a:ea typeface="Calibri"/>
                <a:cs typeface="Calibri"/>
                <a:sym typeface="Calibri"/>
              </a:rPr>
              <a:t>		</a:t>
            </a:r>
            <a:endParaRPr sz="1800" b="0" i="0" u="none" strike="noStrike" cap="none">
              <a:solidFill>
                <a:srgbClr val="000000"/>
              </a:solidFill>
              <a:latin typeface="Arial"/>
              <a:ea typeface="Arial"/>
              <a:cs typeface="Arial"/>
              <a:sym typeface="Arial"/>
            </a:endParaRPr>
          </a:p>
        </p:txBody>
      </p:sp>
      <p:sp>
        <p:nvSpPr>
          <p:cNvPr id="121" name="Google Shape;121;p2"/>
          <p:cNvSpPr txBox="1">
            <a:spLocks noGrp="1"/>
          </p:cNvSpPr>
          <p:nvPr>
            <p:ph type="title"/>
          </p:nvPr>
        </p:nvSpPr>
        <p:spPr>
          <a:xfrm>
            <a:off x="341313" y="57150"/>
            <a:ext cx="10515600" cy="1050925"/>
          </a:xfrm>
          <a:prstGeom prst="rect">
            <a:avLst/>
          </a:prstGeom>
          <a:noFill/>
          <a:ln>
            <a:noFill/>
          </a:ln>
        </p:spPr>
        <p:txBody>
          <a:bodyPr spcFirstLastPara="1" wrap="square" lIns="91425" tIns="45700" rIns="91425" bIns="45700" anchor="b" anchorCtr="0">
            <a:normAutofit/>
          </a:bodyPr>
          <a:lstStyle/>
          <a:p>
            <a:pPr marL="0" lvl="0" indent="0" algn="l" rtl="0">
              <a:lnSpc>
                <a:spcPct val="85000"/>
              </a:lnSpc>
              <a:spcBef>
                <a:spcPts val="0"/>
              </a:spcBef>
              <a:spcAft>
                <a:spcPts val="0"/>
              </a:spcAft>
              <a:buClr>
                <a:srgbClr val="004B3A"/>
              </a:buClr>
              <a:buSzPts val="3200"/>
              <a:buFont typeface="Arial"/>
              <a:buNone/>
            </a:pPr>
            <a:r>
              <a:rPr lang="en-GB" sz="3200" b="1">
                <a:solidFill>
                  <a:srgbClr val="004B3A"/>
                </a:solidFill>
                <a:latin typeface="Arial"/>
                <a:ea typeface="Arial"/>
                <a:cs typeface="Arial"/>
                <a:sym typeface="Arial"/>
              </a:rPr>
              <a:t>Resultados de aprendizagem do Módulo 3</a:t>
            </a:r>
            <a:endParaRPr sz="3200" b="1">
              <a:solidFill>
                <a:srgbClr val="3F3F3F"/>
              </a:solidFill>
              <a:latin typeface="Calibri"/>
              <a:ea typeface="Calibri"/>
              <a:cs typeface="Calibri"/>
              <a:sym typeface="Calibri"/>
            </a:endParaRPr>
          </a:p>
        </p:txBody>
      </p:sp>
      <p:sp>
        <p:nvSpPr>
          <p:cNvPr id="122" name="Google Shape;122;p2"/>
          <p:cNvSpPr txBox="1">
            <a:spLocks noGrp="1"/>
          </p:cNvSpPr>
          <p:nvPr>
            <p:ph type="body" idx="1"/>
          </p:nvPr>
        </p:nvSpPr>
        <p:spPr>
          <a:xfrm>
            <a:off x="341313" y="1246188"/>
            <a:ext cx="11557000" cy="5416550"/>
          </a:xfrm>
          <a:prstGeom prst="rect">
            <a:avLst/>
          </a:prstGeom>
          <a:noFill/>
          <a:ln>
            <a:noFill/>
          </a:ln>
        </p:spPr>
        <p:txBody>
          <a:bodyPr spcFirstLastPara="1" wrap="square" lIns="91425" tIns="45700" rIns="91425" bIns="45700" anchor="t" anchorCtr="0">
            <a:normAutofit/>
          </a:bodyPr>
          <a:lstStyle/>
          <a:p>
            <a:pPr marL="144000" lvl="0" indent="0" algn="l" rtl="0">
              <a:lnSpc>
                <a:spcPct val="100000"/>
              </a:lnSpc>
              <a:spcBef>
                <a:spcPts val="0"/>
              </a:spcBef>
              <a:spcAft>
                <a:spcPts val="0"/>
              </a:spcAft>
              <a:buClr>
                <a:srgbClr val="2A4F1C"/>
              </a:buClr>
              <a:buSzPts val="2600"/>
              <a:buFont typeface="Calibri"/>
              <a:buNone/>
            </a:pPr>
            <a:r>
              <a:rPr lang="en-GB" sz="2400" dirty="0" err="1">
                <a:solidFill>
                  <a:srgbClr val="004B3A"/>
                </a:solidFill>
                <a:latin typeface="Calibri"/>
                <a:ea typeface="Calibri"/>
                <a:cs typeface="Calibri"/>
                <a:sym typeface="Calibri"/>
              </a:rPr>
              <a:t>Os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alunos</a:t>
            </a:r>
            <a:endParaRPr sz="2400" dirty="0"/>
          </a:p>
          <a:p>
            <a:pPr marL="601200" lvl="0" indent="-457200" algn="l" rtl="0">
              <a:lnSpc>
                <a:spcPct val="100000"/>
              </a:lnSpc>
              <a:spcBef>
                <a:spcPts val="800"/>
              </a:spcBef>
              <a:spcAft>
                <a:spcPts val="0"/>
              </a:spcAft>
              <a:buClr>
                <a:srgbClr val="2A4F1C"/>
              </a:buClr>
              <a:buSzPts val="2600"/>
              <a:buFont typeface="Noto Sans Symbols"/>
              <a:buChar char="❖"/>
            </a:pP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Compreender</a:t>
            </a:r>
            <a:r>
              <a:rPr lang="en-GB" sz="2400" dirty="0">
                <a:solidFill>
                  <a:srgbClr val="004B3A"/>
                </a:solidFill>
                <a:latin typeface="Calibri"/>
                <a:ea typeface="Calibri"/>
                <a:cs typeface="Calibri"/>
                <a:sym typeface="Calibri"/>
              </a:rPr>
              <a:t> as </a:t>
            </a:r>
            <a:r>
              <a:rPr lang="en-GB" sz="2400" dirty="0" err="1" smtClean="0">
                <a:solidFill>
                  <a:srgbClr val="004B3A"/>
                </a:solidFill>
                <a:latin typeface="Calibri"/>
                <a:ea typeface="Calibri"/>
                <a:cs typeface="Calibri"/>
                <a:sym typeface="Calibri"/>
              </a:rPr>
              <a:t>ações</a:t>
            </a:r>
            <a:r>
              <a:rPr lang="en-GB" sz="2400" dirty="0" smtClean="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ecológicas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globais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levadas</a:t>
            </a:r>
            <a:r>
              <a:rPr lang="en-GB" sz="2400" dirty="0">
                <a:solidFill>
                  <a:srgbClr val="004B3A"/>
                </a:solidFill>
                <a:latin typeface="Calibri"/>
                <a:ea typeface="Calibri"/>
                <a:cs typeface="Calibri"/>
                <a:sym typeface="Calibri"/>
              </a:rPr>
              <a:t> a </a:t>
            </a:r>
            <a:r>
              <a:rPr lang="en-GB" sz="2400" dirty="0" err="1">
                <a:solidFill>
                  <a:srgbClr val="004B3A"/>
                </a:solidFill>
                <a:latin typeface="Calibri"/>
                <a:ea typeface="Calibri"/>
                <a:cs typeface="Calibri"/>
                <a:sym typeface="Calibri"/>
              </a:rPr>
              <a:t>cabo</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pelos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governos</a:t>
            </a:r>
            <a:r>
              <a:rPr lang="en-GB" sz="2400" dirty="0">
                <a:solidFill>
                  <a:srgbClr val="004B3A"/>
                </a:solidFill>
                <a:latin typeface="Calibri"/>
                <a:ea typeface="Calibri"/>
                <a:cs typeface="Calibri"/>
                <a:sym typeface="Calibri"/>
              </a:rPr>
              <a:t>.</a:t>
            </a:r>
            <a:endParaRPr sz="2400" dirty="0"/>
          </a:p>
          <a:p>
            <a:pPr marL="601200" lvl="0" indent="-457200" algn="l" rtl="0">
              <a:lnSpc>
                <a:spcPct val="100000"/>
              </a:lnSpc>
              <a:spcBef>
                <a:spcPts val="800"/>
              </a:spcBef>
              <a:spcAft>
                <a:spcPts val="0"/>
              </a:spcAft>
              <a:buClr>
                <a:srgbClr val="2A4F1C"/>
              </a:buClr>
              <a:buSzPts val="2600"/>
              <a:buFont typeface="Noto Sans Symbols"/>
              <a:buChar char="❖"/>
            </a:pPr>
            <a:r>
              <a:rPr lang="en-GB" sz="2400" dirty="0" err="1">
                <a:solidFill>
                  <a:srgbClr val="004B3A"/>
                </a:solidFill>
                <a:latin typeface="Calibri"/>
                <a:ea typeface="Calibri"/>
                <a:cs typeface="Calibri"/>
                <a:sym typeface="Calibri"/>
              </a:rPr>
              <a:t>Compreender</a:t>
            </a:r>
            <a:r>
              <a:rPr lang="en-GB" sz="2400" dirty="0">
                <a:solidFill>
                  <a:srgbClr val="004B3A"/>
                </a:solidFill>
                <a:latin typeface="Calibri"/>
                <a:ea typeface="Calibri"/>
                <a:cs typeface="Calibri"/>
                <a:sym typeface="Calibri"/>
              </a:rPr>
              <a:t> as </a:t>
            </a:r>
            <a:r>
              <a:rPr lang="en-GB" sz="2400" dirty="0" err="1" smtClean="0">
                <a:solidFill>
                  <a:srgbClr val="004B3A"/>
                </a:solidFill>
                <a:latin typeface="Calibri"/>
                <a:ea typeface="Calibri"/>
                <a:cs typeface="Calibri"/>
                <a:sym typeface="Calibri"/>
              </a:rPr>
              <a:t>ações</a:t>
            </a:r>
            <a:r>
              <a:rPr lang="en-GB" sz="2400" dirty="0" smtClean="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ecológicas</a:t>
            </a:r>
            <a:r>
              <a:rPr lang="en-GB" sz="2400" dirty="0">
                <a:solidFill>
                  <a:srgbClr val="004B3A"/>
                </a:solidFill>
                <a:latin typeface="Calibri"/>
                <a:ea typeface="Calibri"/>
                <a:cs typeface="Calibri"/>
                <a:sym typeface="Calibri"/>
              </a:rPr>
              <a:t> das </a:t>
            </a:r>
            <a:r>
              <a:rPr lang="en-GB" sz="2400" dirty="0" err="1">
                <a:solidFill>
                  <a:srgbClr val="004B3A"/>
                </a:solidFill>
                <a:latin typeface="Calibri"/>
                <a:ea typeface="Calibri"/>
                <a:cs typeface="Calibri"/>
                <a:sym typeface="Calibri"/>
              </a:rPr>
              <a:t>comunidades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internacionais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como</a:t>
            </a:r>
            <a:r>
              <a:rPr lang="en-GB" sz="2400" dirty="0">
                <a:solidFill>
                  <a:srgbClr val="004B3A"/>
                </a:solidFill>
                <a:latin typeface="Calibri"/>
                <a:ea typeface="Calibri"/>
                <a:cs typeface="Calibri"/>
                <a:sym typeface="Calibri"/>
              </a:rPr>
              <a:t> a ONU e a UE).</a:t>
            </a:r>
            <a:endParaRPr sz="2400" dirty="0"/>
          </a:p>
          <a:p>
            <a:pPr marL="601200" lvl="0" indent="-457200" algn="l" rtl="0">
              <a:lnSpc>
                <a:spcPct val="100000"/>
              </a:lnSpc>
              <a:spcBef>
                <a:spcPts val="800"/>
              </a:spcBef>
              <a:spcAft>
                <a:spcPts val="0"/>
              </a:spcAft>
              <a:buClr>
                <a:srgbClr val="2A4F1C"/>
              </a:buClr>
              <a:buSzPts val="2600"/>
              <a:buFont typeface="Noto Sans Symbols"/>
              <a:buChar char="❖"/>
            </a:pPr>
            <a:r>
              <a:rPr lang="en-GB" sz="2400" dirty="0" err="1">
                <a:solidFill>
                  <a:srgbClr val="004B3A"/>
                </a:solidFill>
                <a:latin typeface="Calibri"/>
                <a:ea typeface="Calibri"/>
                <a:cs typeface="Calibri"/>
                <a:sym typeface="Calibri"/>
              </a:rPr>
              <a:t>Definir</a:t>
            </a:r>
            <a:r>
              <a:rPr lang="en-GB" sz="2400" dirty="0">
                <a:solidFill>
                  <a:srgbClr val="004B3A"/>
                </a:solidFill>
                <a:latin typeface="Calibri"/>
                <a:ea typeface="Calibri"/>
                <a:cs typeface="Calibri"/>
                <a:sym typeface="Calibri"/>
              </a:rPr>
              <a:t> o </a:t>
            </a:r>
            <a:r>
              <a:rPr lang="en-GB" sz="2400" dirty="0" err="1">
                <a:solidFill>
                  <a:srgbClr val="004B3A"/>
                </a:solidFill>
                <a:latin typeface="Calibri"/>
                <a:ea typeface="Calibri"/>
                <a:cs typeface="Calibri"/>
                <a:sym typeface="Calibri"/>
              </a:rPr>
              <a:t>significado</a:t>
            </a:r>
            <a:r>
              <a:rPr lang="en-GB" sz="2400" dirty="0">
                <a:solidFill>
                  <a:srgbClr val="004B3A"/>
                </a:solidFill>
                <a:latin typeface="Calibri"/>
                <a:ea typeface="Calibri"/>
                <a:cs typeface="Calibri"/>
                <a:sym typeface="Calibri"/>
              </a:rPr>
              <a:t> de </a:t>
            </a:r>
            <a:r>
              <a:rPr lang="en-GB" sz="2400" dirty="0" err="1">
                <a:solidFill>
                  <a:srgbClr val="004B3A"/>
                </a:solidFill>
                <a:latin typeface="Calibri"/>
                <a:ea typeface="Calibri"/>
                <a:cs typeface="Calibri"/>
                <a:sym typeface="Calibri"/>
              </a:rPr>
              <a:t>empresas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verdes</a:t>
            </a:r>
            <a:r>
              <a:rPr lang="en-GB" sz="2400" dirty="0">
                <a:solidFill>
                  <a:srgbClr val="004B3A"/>
                </a:solidFill>
                <a:latin typeface="Calibri"/>
                <a:ea typeface="Calibri"/>
                <a:cs typeface="Calibri"/>
                <a:sym typeface="Calibri"/>
              </a:rPr>
              <a:t>.</a:t>
            </a:r>
            <a:endParaRPr sz="2400" dirty="0"/>
          </a:p>
          <a:p>
            <a:pPr marL="601200" lvl="0" indent="-457200" algn="l" rtl="0">
              <a:lnSpc>
                <a:spcPct val="100000"/>
              </a:lnSpc>
              <a:spcBef>
                <a:spcPts val="800"/>
              </a:spcBef>
              <a:spcAft>
                <a:spcPts val="0"/>
              </a:spcAft>
              <a:buClr>
                <a:srgbClr val="2A4F1C"/>
              </a:buClr>
              <a:buSzPts val="2600"/>
              <a:buFont typeface="Noto Sans Symbols"/>
              <a:buChar char="❖"/>
            </a:pPr>
            <a:r>
              <a:rPr lang="en-GB" sz="2400" dirty="0" err="1">
                <a:solidFill>
                  <a:srgbClr val="004B3A"/>
                </a:solidFill>
                <a:latin typeface="Calibri"/>
                <a:ea typeface="Calibri"/>
                <a:cs typeface="Calibri"/>
                <a:sym typeface="Calibri"/>
              </a:rPr>
              <a:t>Analisar</a:t>
            </a:r>
            <a:r>
              <a:rPr lang="en-GB" sz="2400" dirty="0">
                <a:solidFill>
                  <a:srgbClr val="004B3A"/>
                </a:solidFill>
                <a:latin typeface="Calibri"/>
                <a:ea typeface="Calibri"/>
                <a:cs typeface="Calibri"/>
                <a:sym typeface="Calibri"/>
              </a:rPr>
              <a:t> a forma </a:t>
            </a:r>
            <a:r>
              <a:rPr lang="en-GB" sz="2400" dirty="0" err="1">
                <a:solidFill>
                  <a:srgbClr val="004B3A"/>
                </a:solidFill>
                <a:latin typeface="Calibri"/>
                <a:ea typeface="Calibri"/>
                <a:cs typeface="Calibri"/>
                <a:sym typeface="Calibri"/>
              </a:rPr>
              <a:t>como</a:t>
            </a:r>
            <a:r>
              <a:rPr lang="en-GB" sz="2400" dirty="0">
                <a:solidFill>
                  <a:srgbClr val="004B3A"/>
                </a:solidFill>
                <a:latin typeface="Calibri"/>
                <a:ea typeface="Calibri"/>
                <a:cs typeface="Calibri"/>
                <a:sym typeface="Calibri"/>
              </a:rPr>
              <a:t> as </a:t>
            </a:r>
            <a:r>
              <a:rPr lang="en-GB" sz="2400" dirty="0" err="1">
                <a:solidFill>
                  <a:srgbClr val="004B3A"/>
                </a:solidFill>
                <a:latin typeface="Calibri"/>
                <a:ea typeface="Calibri"/>
                <a:cs typeface="Calibri"/>
                <a:sym typeface="Calibri"/>
              </a:rPr>
              <a:t>empresas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evoluem</a:t>
            </a:r>
            <a:r>
              <a:rPr lang="en-GB" sz="2400" dirty="0">
                <a:solidFill>
                  <a:srgbClr val="004B3A"/>
                </a:solidFill>
                <a:latin typeface="Calibri"/>
                <a:ea typeface="Calibri"/>
                <a:cs typeface="Calibri"/>
                <a:sym typeface="Calibri"/>
              </a:rPr>
              <a:t> para o "</a:t>
            </a:r>
            <a:r>
              <a:rPr lang="en-GB" sz="2400" dirty="0" err="1">
                <a:solidFill>
                  <a:srgbClr val="004B3A"/>
                </a:solidFill>
                <a:latin typeface="Calibri"/>
                <a:ea typeface="Calibri"/>
                <a:cs typeface="Calibri"/>
                <a:sym typeface="Calibri"/>
              </a:rPr>
              <a:t>verde</a:t>
            </a:r>
            <a:r>
              <a:rPr lang="en-GB" sz="2400" dirty="0">
                <a:solidFill>
                  <a:srgbClr val="004B3A"/>
                </a:solidFill>
                <a:latin typeface="Calibri"/>
                <a:ea typeface="Calibri"/>
                <a:cs typeface="Calibri"/>
                <a:sym typeface="Calibri"/>
              </a:rPr>
              <a:t>".</a:t>
            </a:r>
            <a:endParaRPr sz="2400" dirty="0"/>
          </a:p>
          <a:p>
            <a:pPr marL="601200" lvl="0" indent="-457200" algn="l" rtl="0">
              <a:lnSpc>
                <a:spcPct val="100000"/>
              </a:lnSpc>
              <a:spcBef>
                <a:spcPts val="800"/>
              </a:spcBef>
              <a:spcAft>
                <a:spcPts val="0"/>
              </a:spcAft>
              <a:buClr>
                <a:srgbClr val="2A4F1C"/>
              </a:buClr>
              <a:buSzPts val="2600"/>
              <a:buFont typeface="Noto Sans Symbols"/>
              <a:buChar char="❖"/>
            </a:pPr>
            <a:r>
              <a:rPr lang="en-GB" sz="2400" dirty="0" err="1">
                <a:solidFill>
                  <a:srgbClr val="004B3A"/>
                </a:solidFill>
                <a:latin typeface="Calibri"/>
                <a:ea typeface="Calibri"/>
                <a:cs typeface="Calibri"/>
                <a:sym typeface="Calibri"/>
              </a:rPr>
              <a:t>Identificar</a:t>
            </a:r>
            <a:r>
              <a:rPr lang="en-GB" sz="2400" dirty="0">
                <a:solidFill>
                  <a:srgbClr val="004B3A"/>
                </a:solidFill>
                <a:latin typeface="Calibri"/>
                <a:ea typeface="Calibri"/>
                <a:cs typeface="Calibri"/>
                <a:sym typeface="Calibri"/>
              </a:rPr>
              <a:t> o </a:t>
            </a:r>
            <a:r>
              <a:rPr lang="en-GB" sz="2400" dirty="0" err="1">
                <a:solidFill>
                  <a:srgbClr val="004B3A"/>
                </a:solidFill>
                <a:latin typeface="Calibri"/>
                <a:ea typeface="Calibri"/>
                <a:cs typeface="Calibri"/>
                <a:sym typeface="Calibri"/>
              </a:rPr>
              <a:t>efeito</a:t>
            </a:r>
            <a:r>
              <a:rPr lang="en-GB" sz="2400" dirty="0">
                <a:solidFill>
                  <a:srgbClr val="004B3A"/>
                </a:solidFill>
                <a:latin typeface="Calibri"/>
                <a:ea typeface="Calibri"/>
                <a:cs typeface="Calibri"/>
                <a:sym typeface="Calibri"/>
              </a:rPr>
              <a:t> das </a:t>
            </a:r>
            <a:r>
              <a:rPr lang="en-GB" sz="2400" dirty="0" err="1">
                <a:solidFill>
                  <a:srgbClr val="004B3A"/>
                </a:solidFill>
                <a:latin typeface="Calibri"/>
                <a:ea typeface="Calibri"/>
                <a:cs typeface="Calibri"/>
                <a:sym typeface="Calibri"/>
              </a:rPr>
              <a:t>empresas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ecológicas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nos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comportamentos</a:t>
            </a:r>
            <a:r>
              <a:rPr lang="en-GB" sz="2400" dirty="0">
                <a:solidFill>
                  <a:srgbClr val="004B3A"/>
                </a:solidFill>
                <a:latin typeface="Calibri"/>
                <a:ea typeface="Calibri"/>
                <a:cs typeface="Calibri"/>
                <a:sym typeface="Calibri"/>
              </a:rPr>
              <a:t> dos </a:t>
            </a:r>
            <a:r>
              <a:rPr lang="en-GB" sz="2400" dirty="0" err="1">
                <a:solidFill>
                  <a:srgbClr val="004B3A"/>
                </a:solidFill>
                <a:latin typeface="Calibri"/>
                <a:ea typeface="Calibri"/>
                <a:cs typeface="Calibri"/>
                <a:sym typeface="Calibri"/>
              </a:rPr>
              <a:t>consumidores</a:t>
            </a:r>
            <a:r>
              <a:rPr lang="en-GB" sz="2400" dirty="0">
                <a:solidFill>
                  <a:srgbClr val="004B3A"/>
                </a:solidFill>
                <a:latin typeface="Calibri"/>
                <a:ea typeface="Calibri"/>
                <a:cs typeface="Calibri"/>
                <a:sym typeface="Calibri"/>
              </a:rPr>
              <a:t>.</a:t>
            </a:r>
            <a:endParaRPr sz="2400" dirty="0"/>
          </a:p>
          <a:p>
            <a:pPr marL="601200" lvl="0" indent="-457200" algn="l" rtl="0">
              <a:lnSpc>
                <a:spcPct val="100000"/>
              </a:lnSpc>
              <a:spcBef>
                <a:spcPts val="800"/>
              </a:spcBef>
              <a:spcAft>
                <a:spcPts val="0"/>
              </a:spcAft>
              <a:buClr>
                <a:srgbClr val="2A4F1C"/>
              </a:buClr>
              <a:buSzPts val="2600"/>
              <a:buFont typeface="Noto Sans Symbols"/>
              <a:buChar char="❖"/>
            </a:pPr>
            <a:r>
              <a:rPr lang="en-GB" sz="2400" dirty="0" err="1">
                <a:solidFill>
                  <a:srgbClr val="004B3A"/>
                </a:solidFill>
                <a:latin typeface="Calibri"/>
                <a:ea typeface="Calibri"/>
                <a:cs typeface="Calibri"/>
                <a:sym typeface="Calibri"/>
              </a:rPr>
              <a:t>Analisar</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os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comportamentos</a:t>
            </a:r>
            <a:r>
              <a:rPr lang="en-GB" sz="2400" dirty="0">
                <a:solidFill>
                  <a:srgbClr val="004B3A"/>
                </a:solidFill>
                <a:latin typeface="Calibri"/>
                <a:ea typeface="Calibri"/>
                <a:cs typeface="Calibri"/>
                <a:sym typeface="Calibri"/>
              </a:rPr>
              <a:t> de </a:t>
            </a:r>
            <a:r>
              <a:rPr lang="en-GB" sz="2400" dirty="0" err="1">
                <a:solidFill>
                  <a:srgbClr val="004B3A"/>
                </a:solidFill>
                <a:latin typeface="Calibri"/>
                <a:ea typeface="Calibri"/>
                <a:cs typeface="Calibri"/>
                <a:sym typeface="Calibri"/>
              </a:rPr>
              <a:t>compra</a:t>
            </a:r>
            <a:r>
              <a:rPr lang="en-GB" sz="2400" dirty="0">
                <a:solidFill>
                  <a:srgbClr val="004B3A"/>
                </a:solidFill>
                <a:latin typeface="Calibri"/>
                <a:ea typeface="Calibri"/>
                <a:cs typeface="Calibri"/>
                <a:sym typeface="Calibri"/>
              </a:rPr>
              <a:t> </a:t>
            </a:r>
            <a:r>
              <a:rPr lang="en-GB" sz="2400" dirty="0" err="1" smtClean="0">
                <a:solidFill>
                  <a:srgbClr val="004B3A"/>
                </a:solidFill>
                <a:latin typeface="Calibri"/>
                <a:ea typeface="Calibri"/>
                <a:cs typeface="Calibri"/>
                <a:sym typeface="Calibri"/>
              </a:rPr>
              <a:t>sustentáveis</a:t>
            </a:r>
            <a:r>
              <a:rPr lang="en-GB" sz="2400" dirty="0" smtClean="0">
                <a:solidFill>
                  <a:srgbClr val="004B3A"/>
                </a:solidFill>
                <a:latin typeface="Calibri"/>
                <a:ea typeface="Calibri"/>
                <a:cs typeface="Calibri"/>
                <a:sym typeface="Calibri"/>
              </a:rPr>
              <a:t>. </a:t>
            </a:r>
            <a:endParaRPr sz="2400" dirty="0"/>
          </a:p>
          <a:p>
            <a:pPr marL="601200" lvl="0" indent="-457200" algn="l" rtl="0">
              <a:lnSpc>
                <a:spcPct val="100000"/>
              </a:lnSpc>
              <a:spcBef>
                <a:spcPts val="800"/>
              </a:spcBef>
              <a:spcAft>
                <a:spcPts val="0"/>
              </a:spcAft>
              <a:buClr>
                <a:srgbClr val="2A4F1C"/>
              </a:buClr>
              <a:buSzPts val="2600"/>
              <a:buFont typeface="Noto Sans Symbols"/>
              <a:buChar char="❖"/>
            </a:pPr>
            <a:r>
              <a:rPr lang="en-GB" sz="2400" dirty="0" err="1">
                <a:solidFill>
                  <a:srgbClr val="004B3A"/>
                </a:solidFill>
                <a:latin typeface="Calibri"/>
                <a:ea typeface="Calibri"/>
                <a:cs typeface="Calibri"/>
                <a:sym typeface="Calibri"/>
              </a:rPr>
              <a:t>Definir</a:t>
            </a:r>
            <a:r>
              <a:rPr lang="en-GB" sz="2400" dirty="0">
                <a:solidFill>
                  <a:srgbClr val="004B3A"/>
                </a:solidFill>
                <a:latin typeface="Calibri"/>
                <a:ea typeface="Calibri"/>
                <a:cs typeface="Calibri"/>
                <a:sym typeface="Calibri"/>
              </a:rPr>
              <a:t> o </a:t>
            </a:r>
            <a:r>
              <a:rPr lang="en-GB" sz="2400" dirty="0" err="1">
                <a:solidFill>
                  <a:srgbClr val="004B3A"/>
                </a:solidFill>
                <a:latin typeface="Calibri"/>
                <a:ea typeface="Calibri"/>
                <a:cs typeface="Calibri"/>
                <a:sym typeface="Calibri"/>
              </a:rPr>
              <a:t>conceito</a:t>
            </a:r>
            <a:r>
              <a:rPr lang="en-GB" sz="2400" dirty="0">
                <a:solidFill>
                  <a:srgbClr val="004B3A"/>
                </a:solidFill>
                <a:latin typeface="Calibri"/>
                <a:ea typeface="Calibri"/>
                <a:cs typeface="Calibri"/>
                <a:sym typeface="Calibri"/>
              </a:rPr>
              <a:t> de "</a:t>
            </a:r>
            <a:r>
              <a:rPr lang="en-GB" sz="2400" dirty="0" err="1">
                <a:solidFill>
                  <a:srgbClr val="004B3A"/>
                </a:solidFill>
                <a:latin typeface="Calibri"/>
                <a:ea typeface="Calibri"/>
                <a:cs typeface="Calibri"/>
                <a:sym typeface="Calibri"/>
              </a:rPr>
              <a:t>branqueamento</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ecológico</a:t>
            </a:r>
            <a:r>
              <a:rPr lang="en-GB" sz="2400" dirty="0">
                <a:solidFill>
                  <a:srgbClr val="004B3A"/>
                </a:solidFill>
                <a:latin typeface="Calibri"/>
                <a:ea typeface="Calibri"/>
                <a:cs typeface="Calibri"/>
                <a:sym typeface="Calibri"/>
              </a:rPr>
              <a:t>" (greenwashing)</a:t>
            </a:r>
            <a:endParaRPr sz="2400" dirty="0"/>
          </a:p>
          <a:p>
            <a:pPr marL="601200" lvl="0" indent="-457200" algn="l" rtl="0">
              <a:lnSpc>
                <a:spcPct val="100000"/>
              </a:lnSpc>
              <a:spcBef>
                <a:spcPts val="800"/>
              </a:spcBef>
              <a:spcAft>
                <a:spcPts val="0"/>
              </a:spcAft>
              <a:buClr>
                <a:srgbClr val="2A4F1C"/>
              </a:buClr>
              <a:buSzPts val="2600"/>
              <a:buFont typeface="Noto Sans Symbols"/>
              <a:buChar char="❖"/>
            </a:pPr>
            <a:r>
              <a:rPr lang="en-GB" sz="2400" dirty="0" err="1">
                <a:solidFill>
                  <a:srgbClr val="004B3A"/>
                </a:solidFill>
                <a:latin typeface="Calibri"/>
                <a:ea typeface="Calibri"/>
                <a:cs typeface="Calibri"/>
                <a:sym typeface="Calibri"/>
              </a:rPr>
              <a:t>Analisar</a:t>
            </a:r>
            <a:r>
              <a:rPr lang="en-GB" sz="2400" dirty="0">
                <a:solidFill>
                  <a:srgbClr val="004B3A"/>
                </a:solidFill>
                <a:latin typeface="Calibri"/>
                <a:ea typeface="Calibri"/>
                <a:cs typeface="Calibri"/>
                <a:sym typeface="Calibri"/>
              </a:rPr>
              <a:t> a forma </a:t>
            </a:r>
            <a:r>
              <a:rPr lang="en-GB" sz="2400" dirty="0" err="1">
                <a:solidFill>
                  <a:srgbClr val="004B3A"/>
                </a:solidFill>
                <a:latin typeface="Calibri"/>
                <a:ea typeface="Calibri"/>
                <a:cs typeface="Calibri"/>
                <a:sym typeface="Calibri"/>
              </a:rPr>
              <a:t>como</a:t>
            </a:r>
            <a:r>
              <a:rPr lang="en-GB" sz="2400" dirty="0">
                <a:solidFill>
                  <a:srgbClr val="004B3A"/>
                </a:solidFill>
                <a:latin typeface="Calibri"/>
                <a:ea typeface="Calibri"/>
                <a:cs typeface="Calibri"/>
                <a:sym typeface="Calibri"/>
              </a:rPr>
              <a:t> as </a:t>
            </a:r>
            <a:r>
              <a:rPr lang="en-GB" sz="2400" dirty="0" err="1">
                <a:solidFill>
                  <a:srgbClr val="004B3A"/>
                </a:solidFill>
                <a:latin typeface="Calibri"/>
                <a:ea typeface="Calibri"/>
                <a:cs typeface="Calibri"/>
                <a:sym typeface="Calibri"/>
              </a:rPr>
              <a:t>empresas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utilizam</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os</a:t>
            </a:r>
            <a:r>
              <a:rPr lang="en-GB" sz="2400" dirty="0">
                <a:solidFill>
                  <a:srgbClr val="004B3A"/>
                </a:solidFill>
                <a:latin typeface="Calibri"/>
                <a:ea typeface="Calibri"/>
                <a:cs typeface="Calibri"/>
                <a:sym typeface="Calibri"/>
              </a:rPr>
              <a:t> </a:t>
            </a:r>
            <a:r>
              <a:rPr lang="en-GB" sz="2400" dirty="0" err="1">
                <a:solidFill>
                  <a:srgbClr val="004B3A"/>
                </a:solidFill>
                <a:latin typeface="Calibri"/>
                <a:ea typeface="Calibri"/>
                <a:cs typeface="Calibri"/>
                <a:sym typeface="Calibri"/>
              </a:rPr>
              <a:t>métodos</a:t>
            </a:r>
            <a:r>
              <a:rPr lang="en-GB" sz="2400" dirty="0">
                <a:solidFill>
                  <a:srgbClr val="004B3A"/>
                </a:solidFill>
                <a:latin typeface="Calibri"/>
                <a:ea typeface="Calibri"/>
                <a:cs typeface="Calibri"/>
                <a:sym typeface="Calibri"/>
              </a:rPr>
              <a:t> de "greenwashing".</a:t>
            </a:r>
            <a:endParaRPr sz="2400" dirty="0"/>
          </a:p>
          <a:p>
            <a:pPr marL="144000" lvl="0" indent="0" algn="l" rtl="0">
              <a:lnSpc>
                <a:spcPct val="100000"/>
              </a:lnSpc>
              <a:spcBef>
                <a:spcPts val="800"/>
              </a:spcBef>
              <a:spcAft>
                <a:spcPts val="0"/>
              </a:spcAft>
              <a:buClr>
                <a:srgbClr val="2A4F1C"/>
              </a:buClr>
              <a:buSzPts val="2600"/>
              <a:buNone/>
            </a:pPr>
            <a:endParaRPr sz="2400" dirty="0">
              <a:solidFill>
                <a:srgbClr val="004B3A"/>
              </a:solidFill>
            </a:endParaRPr>
          </a:p>
          <a:p>
            <a:pPr marL="91440" lvl="0" indent="48260" algn="l" rtl="0">
              <a:lnSpc>
                <a:spcPct val="150000"/>
              </a:lnSpc>
              <a:spcBef>
                <a:spcPts val="1400"/>
              </a:spcBef>
              <a:spcAft>
                <a:spcPts val="0"/>
              </a:spcAft>
              <a:buClr>
                <a:schemeClr val="accent6"/>
              </a:buClr>
              <a:buSzPts val="2200"/>
              <a:buFont typeface="Arial"/>
              <a:buNone/>
            </a:pPr>
            <a:endParaRPr sz="2400" dirty="0">
              <a:solidFill>
                <a:srgbClr val="433C29"/>
              </a:solidFill>
            </a:endParaRPr>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3"/>
          <p:cNvSpPr txBox="1">
            <a:spLocks noGrp="1"/>
          </p:cNvSpPr>
          <p:nvPr>
            <p:ph type="title"/>
          </p:nvPr>
        </p:nvSpPr>
        <p:spPr>
          <a:xfrm>
            <a:off x="1223963" y="2960688"/>
            <a:ext cx="6234112" cy="936625"/>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85000"/>
              </a:lnSpc>
              <a:spcBef>
                <a:spcPts val="0"/>
              </a:spcBef>
              <a:spcAft>
                <a:spcPts val="0"/>
              </a:spcAft>
              <a:buSzPct val="53872"/>
              <a:buFont typeface="Calibri"/>
              <a:buNone/>
            </a:pPr>
            <a:r>
              <a:rPr lang="en-GB" sz="6600" b="1">
                <a:solidFill>
                  <a:srgbClr val="3F3F3F"/>
                </a:solidFill>
                <a:latin typeface="Calibri"/>
                <a:ea typeface="Calibri"/>
                <a:cs typeface="Calibri"/>
                <a:sym typeface="Calibri"/>
              </a:rPr>
              <a:t>Vamos lá começar!</a:t>
            </a:r>
            <a:endParaRPr sz="6600" b="1">
              <a:solidFill>
                <a:srgbClr val="3F3F3F"/>
              </a:solidFill>
              <a:latin typeface="Calibri"/>
              <a:ea typeface="Calibri"/>
              <a:cs typeface="Calibri"/>
              <a:sym typeface="Calibri"/>
            </a:endParaRPr>
          </a:p>
        </p:txBody>
      </p:sp>
      <p:cxnSp>
        <p:nvCxnSpPr>
          <p:cNvPr id="128" name="Google Shape;128;p3"/>
          <p:cNvCxnSpPr/>
          <p:nvPr/>
        </p:nvCxnSpPr>
        <p:spPr>
          <a:xfrm rot="10800000">
            <a:off x="7878763" y="4365625"/>
            <a:ext cx="1635125" cy="0"/>
          </a:xfrm>
          <a:prstGeom prst="straightConnector1">
            <a:avLst/>
          </a:prstGeom>
          <a:noFill/>
          <a:ln w="19050" cap="flat" cmpd="sng">
            <a:solidFill>
              <a:schemeClr val="lt1"/>
            </a:solidFill>
            <a:prstDash val="solid"/>
            <a:round/>
            <a:headEnd type="none" w="sm" len="sm"/>
            <a:tailEnd type="none" w="sm" len="sm"/>
          </a:ln>
        </p:spPr>
      </p:cxnSp>
      <p:cxnSp>
        <p:nvCxnSpPr>
          <p:cNvPr id="129" name="Google Shape;129;p3"/>
          <p:cNvCxnSpPr/>
          <p:nvPr/>
        </p:nvCxnSpPr>
        <p:spPr>
          <a:xfrm rot="10800000">
            <a:off x="1812925" y="2209800"/>
            <a:ext cx="1636713" cy="0"/>
          </a:xfrm>
          <a:prstGeom prst="straightConnector1">
            <a:avLst/>
          </a:prstGeom>
          <a:noFill/>
          <a:ln w="19050" cap="flat" cmpd="sng">
            <a:solidFill>
              <a:schemeClr val="lt1"/>
            </a:solidFill>
            <a:prstDash val="solid"/>
            <a:round/>
            <a:headEnd type="none" w="sm" len="sm"/>
            <a:tailEnd type="none" w="sm" len="sm"/>
          </a:ln>
        </p:spPr>
      </p:cxnSp>
      <p:pic>
        <p:nvPicPr>
          <p:cNvPr id="130" name="Google Shape;130;p3" descr="Ein Bild, das Pflanze, Grün, Gras enthält.&#10;&#10;Automatisch generierte Beschreibung"/>
          <p:cNvPicPr preferRelativeResize="0"/>
          <p:nvPr/>
        </p:nvPicPr>
        <p:blipFill rotWithShape="1">
          <a:blip r:embed="rId3">
            <a:alphaModFix/>
          </a:blip>
          <a:srcRect l="22797" t="8296" r="22864" b="15449"/>
          <a:stretch/>
        </p:blipFill>
        <p:spPr>
          <a:xfrm>
            <a:off x="7458075" y="606425"/>
            <a:ext cx="3263900" cy="4579938"/>
          </a:xfrm>
          <a:prstGeom prst="rect">
            <a:avLst/>
          </a:prstGeom>
          <a:noFill/>
          <a:ln>
            <a:noFill/>
          </a:ln>
        </p:spPr>
      </p:pic>
    </p:spTree>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p4"/>
          <p:cNvSpPr txBox="1">
            <a:spLocks noGrp="1"/>
          </p:cNvSpPr>
          <p:nvPr>
            <p:ph type="ctrTitle"/>
          </p:nvPr>
        </p:nvSpPr>
        <p:spPr>
          <a:xfrm>
            <a:off x="1096963" y="3021013"/>
            <a:ext cx="10058400" cy="1303337"/>
          </a:xfrm>
          <a:prstGeom prst="rect">
            <a:avLst/>
          </a:prstGeom>
          <a:noFill/>
          <a:ln>
            <a:noFill/>
          </a:ln>
        </p:spPr>
        <p:txBody>
          <a:bodyPr spcFirstLastPara="1" wrap="square" lIns="121900" tIns="121900" rIns="121900" bIns="121900" anchor="b" anchorCtr="0">
            <a:normAutofit fontScale="90000"/>
          </a:bodyPr>
          <a:lstStyle/>
          <a:p>
            <a:pPr marL="0" lvl="0" indent="0" algn="l" rtl="0">
              <a:lnSpc>
                <a:spcPct val="85000"/>
              </a:lnSpc>
              <a:spcBef>
                <a:spcPts val="0"/>
              </a:spcBef>
              <a:spcAft>
                <a:spcPts val="0"/>
              </a:spcAft>
              <a:buClr>
                <a:srgbClr val="3F762A"/>
              </a:buClr>
              <a:buSzPct val="66666"/>
              <a:buFont typeface="Calibri"/>
              <a:buNone/>
            </a:pPr>
            <a:r>
              <a:rPr lang="en-GB" b="1">
                <a:solidFill>
                  <a:srgbClr val="FFFF00"/>
                </a:solidFill>
                <a:latin typeface="Calibri"/>
                <a:ea typeface="Calibri"/>
                <a:cs typeface="Calibri"/>
                <a:sym typeface="Calibri"/>
              </a:rPr>
              <a:t/>
            </a:r>
            <a:br>
              <a:rPr lang="en-GB" b="1">
                <a:solidFill>
                  <a:srgbClr val="FFFF00"/>
                </a:solidFill>
                <a:latin typeface="Calibri"/>
                <a:ea typeface="Calibri"/>
                <a:cs typeface="Calibri"/>
                <a:sym typeface="Calibri"/>
              </a:rPr>
            </a:br>
            <a:r>
              <a:rPr lang="en-GB" b="1">
                <a:solidFill>
                  <a:srgbClr val="3F762A"/>
                </a:solidFill>
                <a:latin typeface="Calibri"/>
                <a:ea typeface="Calibri"/>
                <a:cs typeface="Calibri"/>
                <a:sym typeface="Calibri"/>
              </a:rPr>
              <a:t>Introdução</a:t>
            </a:r>
            <a:endParaRPr b="1">
              <a:solidFill>
                <a:srgbClr val="3F762A"/>
              </a:solidFill>
              <a:latin typeface="Calibri"/>
              <a:ea typeface="Calibri"/>
              <a:cs typeface="Calibri"/>
              <a:sym typeface="Calibri"/>
            </a:endParaRPr>
          </a:p>
        </p:txBody>
      </p:sp>
      <p:cxnSp>
        <p:nvCxnSpPr>
          <p:cNvPr id="136" name="Google Shape;136;p4"/>
          <p:cNvCxnSpPr/>
          <p:nvPr/>
        </p:nvCxnSpPr>
        <p:spPr>
          <a:xfrm>
            <a:off x="960438" y="558800"/>
            <a:ext cx="0" cy="1162050"/>
          </a:xfrm>
          <a:prstGeom prst="straightConnector1">
            <a:avLst/>
          </a:prstGeom>
          <a:noFill/>
          <a:ln w="19050" cap="flat" cmpd="sng">
            <a:solidFill>
              <a:schemeClr val="lt1"/>
            </a:solidFill>
            <a:prstDash val="solid"/>
            <a:round/>
            <a:headEnd type="none" w="sm" len="sm"/>
            <a:tailEnd type="none" w="sm" len="sm"/>
          </a:ln>
        </p:spPr>
      </p:cxnSp>
      <p:pic>
        <p:nvPicPr>
          <p:cNvPr id="137" name="Google Shape;137;p4" descr="Text&#10;&#10;Description automatically generated with medium confidence"/>
          <p:cNvPicPr preferRelativeResize="0"/>
          <p:nvPr/>
        </p:nvPicPr>
        <p:blipFill rotWithShape="1">
          <a:blip r:embed="rId3">
            <a:alphaModFix/>
          </a:blip>
          <a:srcRect/>
          <a:stretch/>
        </p:blipFill>
        <p:spPr>
          <a:xfrm>
            <a:off x="165100" y="6396038"/>
            <a:ext cx="1295400" cy="271462"/>
          </a:xfrm>
          <a:prstGeom prst="rect">
            <a:avLst/>
          </a:prstGeom>
          <a:noFill/>
          <a:ln>
            <a:noFill/>
          </a:ln>
        </p:spPr>
      </p:pic>
      <p:pic>
        <p:nvPicPr>
          <p:cNvPr id="138" name="Google Shape;138;p4"/>
          <p:cNvPicPr preferRelativeResize="0"/>
          <p:nvPr/>
        </p:nvPicPr>
        <p:blipFill rotWithShape="1">
          <a:blip r:embed="rId4">
            <a:alphaModFix/>
          </a:blip>
          <a:srcRect/>
          <a:stretch/>
        </p:blipFill>
        <p:spPr>
          <a:xfrm>
            <a:off x="10963275" y="176213"/>
            <a:ext cx="1063625" cy="163512"/>
          </a:xfrm>
          <a:prstGeom prst="rect">
            <a:avLst/>
          </a:prstGeom>
          <a:noFill/>
          <a:ln>
            <a:noFill/>
          </a:ln>
        </p:spPr>
      </p:pic>
      <p:sp>
        <p:nvSpPr>
          <p:cNvPr id="139" name="Google Shape;139;p4"/>
          <p:cNvSpPr txBox="1"/>
          <p:nvPr/>
        </p:nvSpPr>
        <p:spPr>
          <a:xfrm>
            <a:off x="1096963" y="585788"/>
            <a:ext cx="1028700" cy="554037"/>
          </a:xfrm>
          <a:prstGeom prst="rect">
            <a:avLst/>
          </a:prstGeom>
          <a:noFill/>
          <a:ln>
            <a:noFill/>
          </a:ln>
        </p:spPr>
        <p:txBody>
          <a:bodyPr spcFirstLastPara="1" wrap="square" lIns="91425" tIns="91425" rIns="91425" bIns="91425" anchor="b" anchorCtr="0">
            <a:noAutofit/>
          </a:bodyPr>
          <a:lstStyle/>
          <a:p>
            <a:pPr marL="0" marR="0" lvl="0" indent="0" algn="l" rtl="0">
              <a:lnSpc>
                <a:spcPct val="85000"/>
              </a:lnSpc>
              <a:spcBef>
                <a:spcPts val="0"/>
              </a:spcBef>
              <a:spcAft>
                <a:spcPts val="0"/>
              </a:spcAft>
              <a:buClr>
                <a:srgbClr val="3F3F3F"/>
              </a:buClr>
              <a:buSzPts val="3200"/>
              <a:buFont typeface="Calibri"/>
              <a:buNone/>
            </a:pPr>
            <a:r>
              <a:rPr lang="en-GB" sz="3200" b="1" i="0" u="none" strike="noStrike" cap="none">
                <a:solidFill>
                  <a:srgbClr val="3F3F3F"/>
                </a:solidFill>
                <a:latin typeface="Calibri"/>
                <a:ea typeface="Calibri"/>
                <a:cs typeface="Calibri"/>
                <a:sym typeface="Calibri"/>
              </a:rPr>
              <a:t>01</a:t>
            </a:r>
            <a:endParaRPr sz="1400" b="0" i="0" u="none" strike="noStrike" cap="none">
              <a:solidFill>
                <a:srgbClr val="000000"/>
              </a:solidFill>
              <a:latin typeface="Arial"/>
              <a:ea typeface="Arial"/>
              <a:cs typeface="Arial"/>
              <a:sym typeface="Arial"/>
            </a:endParaRPr>
          </a:p>
        </p:txBody>
      </p:sp>
      <p:pic>
        <p:nvPicPr>
          <p:cNvPr id="140" name="Google Shape;140;p4" descr="Bücher"/>
          <p:cNvPicPr preferRelativeResize="0"/>
          <p:nvPr/>
        </p:nvPicPr>
        <p:blipFill rotWithShape="1">
          <a:blip r:embed="rId5">
            <a:alphaModFix/>
          </a:blip>
          <a:srcRect/>
          <a:stretch/>
        </p:blipFill>
        <p:spPr>
          <a:xfrm>
            <a:off x="8140700" y="2541588"/>
            <a:ext cx="2541588" cy="1620837"/>
          </a:xfrm>
          <a:prstGeom prst="rect">
            <a:avLst/>
          </a:prstGeom>
          <a:noFill/>
          <a:ln>
            <a:noFill/>
          </a:ln>
        </p:spPr>
      </p:pic>
      <p:sp>
        <p:nvSpPr>
          <p:cNvPr id="141" name="Google Shape;141;p4"/>
          <p:cNvSpPr txBox="1"/>
          <p:nvPr/>
        </p:nvSpPr>
        <p:spPr>
          <a:xfrm>
            <a:off x="1096963" y="1720850"/>
            <a:ext cx="6711950"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3200" b="0" i="0" u="none" strike="noStrike" cap="none">
                <a:solidFill>
                  <a:srgbClr val="3F762A"/>
                </a:solidFill>
                <a:latin typeface="Arial"/>
                <a:ea typeface="Arial"/>
                <a:cs typeface="Arial"/>
                <a:sym typeface="Arial"/>
              </a:rPr>
              <a:t>Experiências dos utilizadores de empresas ecológicas</a:t>
            </a:r>
            <a:endParaRPr sz="3200" b="0" i="0" u="none" strike="noStrike" cap="none">
              <a:solidFill>
                <a:srgbClr val="000000"/>
              </a:solidFill>
              <a:latin typeface="Arial"/>
              <a:ea typeface="Arial"/>
              <a:cs typeface="Arial"/>
              <a:sym typeface="Arial"/>
            </a:endParaRPr>
          </a:p>
        </p:txBody>
      </p:sp>
    </p:spTree>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5"/>
          <p:cNvSpPr txBox="1">
            <a:spLocks noGrp="1"/>
          </p:cNvSpPr>
          <p:nvPr>
            <p:ph type="body" idx="1"/>
          </p:nvPr>
        </p:nvSpPr>
        <p:spPr>
          <a:xfrm>
            <a:off x="640080" y="1169987"/>
            <a:ext cx="10515600" cy="4518025"/>
          </a:xfrm>
          <a:prstGeom prst="rect">
            <a:avLst/>
          </a:prstGeom>
          <a:noFill/>
          <a:ln>
            <a:noFill/>
          </a:ln>
        </p:spPr>
        <p:txBody>
          <a:bodyPr spcFirstLastPara="1" wrap="square" lIns="0" tIns="45700" rIns="0" bIns="45700" anchor="t" anchorCtr="0">
            <a:normAutofit/>
          </a:bodyPr>
          <a:lstStyle/>
          <a:p>
            <a:pPr marL="0" lvl="0" indent="0" algn="just" rtl="0">
              <a:lnSpc>
                <a:spcPct val="120000"/>
              </a:lnSpc>
              <a:spcBef>
                <a:spcPts val="0"/>
              </a:spcBef>
              <a:spcAft>
                <a:spcPts val="0"/>
              </a:spcAft>
              <a:buClr>
                <a:schemeClr val="accent1"/>
              </a:buClr>
              <a:buSzPts val="2400"/>
              <a:buNone/>
            </a:pPr>
            <a:r>
              <a:rPr lang="en-GB" sz="2400" b="1" dirty="0" err="1">
                <a:solidFill>
                  <a:srgbClr val="2A4F1C"/>
                </a:solidFill>
                <a:latin typeface="Calibri"/>
                <a:ea typeface="Calibri"/>
                <a:cs typeface="Calibri"/>
                <a:sym typeface="Calibri"/>
              </a:rPr>
              <a:t>Desde</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meados</a:t>
            </a:r>
            <a:r>
              <a:rPr lang="en-GB" sz="2400" b="1" dirty="0">
                <a:solidFill>
                  <a:srgbClr val="2A4F1C"/>
                </a:solidFill>
                <a:latin typeface="Calibri"/>
                <a:ea typeface="Calibri"/>
                <a:cs typeface="Calibri"/>
                <a:sym typeface="Calibri"/>
              </a:rPr>
              <a:t> do </a:t>
            </a:r>
            <a:r>
              <a:rPr lang="en-GB" sz="2400" b="1" dirty="0" err="1">
                <a:solidFill>
                  <a:srgbClr val="2A4F1C"/>
                </a:solidFill>
                <a:latin typeface="Calibri"/>
                <a:ea typeface="Calibri"/>
                <a:cs typeface="Calibri"/>
                <a:sym typeface="Calibri"/>
              </a:rPr>
              <a:t>século</a:t>
            </a:r>
            <a:r>
              <a:rPr lang="en-GB" sz="2400" b="1" dirty="0">
                <a:solidFill>
                  <a:srgbClr val="2A4F1C"/>
                </a:solidFill>
                <a:latin typeface="Calibri"/>
                <a:ea typeface="Calibri"/>
                <a:cs typeface="Calibri"/>
                <a:sym typeface="Calibri"/>
              </a:rPr>
              <a:t> XX, </a:t>
            </a:r>
            <a:r>
              <a:rPr lang="en-GB" sz="2400" b="1" dirty="0" err="1">
                <a:solidFill>
                  <a:srgbClr val="2A4F1C"/>
                </a:solidFill>
                <a:latin typeface="Calibri"/>
                <a:ea typeface="Calibri"/>
                <a:cs typeface="Calibri"/>
                <a:sym typeface="Calibri"/>
              </a:rPr>
              <a:t>registou</a:t>
            </a:r>
            <a:r>
              <a:rPr lang="en-GB" sz="2400" b="1" dirty="0">
                <a:solidFill>
                  <a:srgbClr val="2A4F1C"/>
                </a:solidFill>
                <a:latin typeface="Calibri"/>
                <a:ea typeface="Calibri"/>
                <a:cs typeface="Calibri"/>
                <a:sym typeface="Calibri"/>
              </a:rPr>
              <a:t>-se um </a:t>
            </a:r>
            <a:r>
              <a:rPr lang="en-GB" sz="2400" b="1" dirty="0" err="1">
                <a:solidFill>
                  <a:srgbClr val="2A4F1C"/>
                </a:solidFill>
                <a:latin typeface="Calibri"/>
                <a:ea typeface="Calibri"/>
                <a:cs typeface="Calibri"/>
                <a:sym typeface="Calibri"/>
              </a:rPr>
              <a:t>aumento</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dramático</a:t>
            </a:r>
            <a:r>
              <a:rPr lang="en-GB" sz="2400" b="1" dirty="0">
                <a:solidFill>
                  <a:srgbClr val="2A4F1C"/>
                </a:solidFill>
                <a:latin typeface="Calibri"/>
                <a:ea typeface="Calibri"/>
                <a:cs typeface="Calibri"/>
                <a:sym typeface="Calibri"/>
              </a:rPr>
              <a:t> do </a:t>
            </a:r>
            <a:r>
              <a:rPr lang="en-GB" sz="2400" b="1" dirty="0" err="1">
                <a:solidFill>
                  <a:srgbClr val="2A4F1C"/>
                </a:solidFill>
                <a:latin typeface="Calibri"/>
                <a:ea typeface="Calibri"/>
                <a:cs typeface="Calibri"/>
                <a:sym typeface="Calibri"/>
              </a:rPr>
              <a:t>consumo</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recursos</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como</a:t>
            </a:r>
            <a:r>
              <a:rPr lang="en-GB" sz="2400" b="1" dirty="0">
                <a:solidFill>
                  <a:srgbClr val="2A4F1C"/>
                </a:solidFill>
                <a:latin typeface="Calibri"/>
                <a:ea typeface="Calibri"/>
                <a:cs typeface="Calibri"/>
                <a:sym typeface="Calibri"/>
              </a:rPr>
              <a:t> a </a:t>
            </a:r>
            <a:r>
              <a:rPr lang="en-GB" sz="2400" b="1" dirty="0" err="1">
                <a:solidFill>
                  <a:srgbClr val="2A4F1C"/>
                </a:solidFill>
                <a:latin typeface="Calibri"/>
                <a:ea typeface="Calibri"/>
                <a:cs typeface="Calibri"/>
                <a:sym typeface="Calibri"/>
              </a:rPr>
              <a:t>água</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os</a:t>
            </a:r>
            <a:r>
              <a:rPr lang="en-GB" sz="2400" b="1" dirty="0">
                <a:solidFill>
                  <a:srgbClr val="2A4F1C"/>
                </a:solidFill>
                <a:latin typeface="Calibri"/>
                <a:ea typeface="Calibri"/>
                <a:cs typeface="Calibri"/>
                <a:sym typeface="Calibri"/>
              </a:rPr>
              <a:t> </a:t>
            </a:r>
            <a:r>
              <a:rPr lang="en-GB" sz="2400" b="1" dirty="0" err="1" smtClean="0">
                <a:solidFill>
                  <a:srgbClr val="2A4F1C"/>
                </a:solidFill>
                <a:latin typeface="Calibri"/>
                <a:ea typeface="Calibri"/>
                <a:cs typeface="Calibri"/>
                <a:sym typeface="Calibri"/>
              </a:rPr>
              <a:t>adubos</a:t>
            </a:r>
            <a:r>
              <a:rPr lang="en-GB" sz="2400" b="1" dirty="0" smtClean="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minerais</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os</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combustíveis</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fósseis</a:t>
            </a:r>
            <a:r>
              <a:rPr lang="en-GB" sz="2400" b="1" dirty="0">
                <a:solidFill>
                  <a:srgbClr val="2A4F1C"/>
                </a:solidFill>
                <a:latin typeface="Calibri"/>
                <a:ea typeface="Calibri"/>
                <a:cs typeface="Calibri"/>
                <a:sym typeface="Calibri"/>
              </a:rPr>
              <a:t>, o </a:t>
            </a:r>
            <a:r>
              <a:rPr lang="en-GB" sz="2400" b="1" dirty="0" err="1">
                <a:solidFill>
                  <a:srgbClr val="2A4F1C"/>
                </a:solidFill>
                <a:latin typeface="Calibri"/>
                <a:ea typeface="Calibri"/>
                <a:cs typeface="Calibri"/>
                <a:sym typeface="Calibri"/>
              </a:rPr>
              <a:t>papel</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bem</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como</a:t>
            </a:r>
            <a:r>
              <a:rPr lang="en-GB" sz="2400" b="1" dirty="0">
                <a:solidFill>
                  <a:srgbClr val="2A4F1C"/>
                </a:solidFill>
                <a:latin typeface="Calibri"/>
                <a:ea typeface="Calibri"/>
                <a:cs typeface="Calibri"/>
                <a:sym typeface="Calibri"/>
              </a:rPr>
              <a:t> um </a:t>
            </a:r>
            <a:r>
              <a:rPr lang="en-GB" sz="2400" b="1" dirty="0" err="1">
                <a:solidFill>
                  <a:srgbClr val="2A4F1C"/>
                </a:solidFill>
                <a:latin typeface="Calibri"/>
                <a:ea typeface="Calibri"/>
                <a:cs typeface="Calibri"/>
                <a:sym typeface="Calibri"/>
              </a:rPr>
              <a:t>aumento</a:t>
            </a:r>
            <a:r>
              <a:rPr lang="en-GB" sz="2400" b="1" dirty="0">
                <a:solidFill>
                  <a:srgbClr val="2A4F1C"/>
                </a:solidFill>
                <a:latin typeface="Calibri"/>
                <a:ea typeface="Calibri"/>
                <a:cs typeface="Calibri"/>
                <a:sym typeface="Calibri"/>
              </a:rPr>
              <a:t> dos </a:t>
            </a:r>
            <a:r>
              <a:rPr lang="en-GB" sz="2400" b="1" dirty="0" err="1">
                <a:solidFill>
                  <a:srgbClr val="2A4F1C"/>
                </a:solidFill>
                <a:latin typeface="Calibri"/>
                <a:ea typeface="Calibri"/>
                <a:cs typeface="Calibri"/>
                <a:sym typeface="Calibri"/>
              </a:rPr>
              <a:t>níveis</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desflorestação</a:t>
            </a:r>
            <a:r>
              <a:rPr lang="en-GB" sz="2400" b="1" dirty="0">
                <a:solidFill>
                  <a:srgbClr val="2A4F1C"/>
                </a:solidFill>
                <a:latin typeface="Calibri"/>
                <a:ea typeface="Calibri"/>
                <a:cs typeface="Calibri"/>
                <a:sym typeface="Calibri"/>
              </a:rPr>
              <a:t> e das </a:t>
            </a:r>
            <a:r>
              <a:rPr lang="en-GB" sz="2400" b="1" dirty="0" err="1">
                <a:solidFill>
                  <a:srgbClr val="2A4F1C"/>
                </a:solidFill>
                <a:latin typeface="Calibri"/>
                <a:ea typeface="Calibri"/>
                <a:cs typeface="Calibri"/>
                <a:sym typeface="Calibri"/>
              </a:rPr>
              <a:t>emissões</a:t>
            </a:r>
            <a:r>
              <a:rPr lang="en-GB" sz="2400" b="1" dirty="0">
                <a:solidFill>
                  <a:srgbClr val="2A4F1C"/>
                </a:solidFill>
                <a:latin typeface="Calibri"/>
                <a:ea typeface="Calibri"/>
                <a:cs typeface="Calibri"/>
                <a:sym typeface="Calibri"/>
              </a:rPr>
              <a:t> de gases com </a:t>
            </a:r>
            <a:r>
              <a:rPr lang="en-GB" sz="2400" b="1" dirty="0" err="1">
                <a:solidFill>
                  <a:srgbClr val="2A4F1C"/>
                </a:solidFill>
                <a:latin typeface="Calibri"/>
                <a:ea typeface="Calibri"/>
                <a:cs typeface="Calibri"/>
                <a:sym typeface="Calibri"/>
              </a:rPr>
              <a:t>efeito</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estufa</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em</a:t>
            </a:r>
            <a:r>
              <a:rPr lang="en-GB" sz="2400" b="1" dirty="0">
                <a:solidFill>
                  <a:srgbClr val="2A4F1C"/>
                </a:solidFill>
                <a:latin typeface="Calibri"/>
                <a:ea typeface="Calibri"/>
                <a:cs typeface="Calibri"/>
                <a:sym typeface="Calibri"/>
              </a:rPr>
              <a:t> particular o CO</a:t>
            </a:r>
            <a:r>
              <a:rPr lang="en-GB" sz="2400" b="1" baseline="-25000" dirty="0">
                <a:solidFill>
                  <a:srgbClr val="2A4F1C"/>
                </a:solidFill>
                <a:latin typeface="Calibri"/>
                <a:ea typeface="Calibri"/>
                <a:cs typeface="Calibri"/>
                <a:sym typeface="Calibri"/>
              </a:rPr>
              <a:t>2</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Biloslavo</a:t>
            </a:r>
            <a:r>
              <a:rPr lang="en-GB" sz="2400" b="1" dirty="0">
                <a:solidFill>
                  <a:srgbClr val="2A4F1C"/>
                </a:solidFill>
                <a:latin typeface="Calibri"/>
                <a:ea typeface="Calibri"/>
                <a:cs typeface="Calibri"/>
                <a:sym typeface="Calibri"/>
              </a:rPr>
              <a:t> e </a:t>
            </a:r>
            <a:r>
              <a:rPr lang="en-GB" sz="2400" b="1" dirty="0" err="1">
                <a:solidFill>
                  <a:srgbClr val="2A4F1C"/>
                </a:solidFill>
                <a:latin typeface="Calibri"/>
                <a:ea typeface="Calibri"/>
                <a:cs typeface="Calibri"/>
                <a:sym typeface="Calibri"/>
              </a:rPr>
              <a:t>Trnavcevic</a:t>
            </a:r>
            <a:r>
              <a:rPr lang="en-GB" sz="2400" b="1" dirty="0">
                <a:solidFill>
                  <a:srgbClr val="2A4F1C"/>
                </a:solidFill>
                <a:latin typeface="Calibri"/>
                <a:ea typeface="Calibri"/>
                <a:cs typeface="Calibri"/>
                <a:sym typeface="Calibri"/>
              </a:rPr>
              <a:t>, 2014, p. 1</a:t>
            </a:r>
            <a:endParaRPr dirty="0"/>
          </a:p>
          <a:p>
            <a:pPr marL="0" lvl="0" indent="0" algn="just" rtl="0">
              <a:lnSpc>
                <a:spcPct val="120000"/>
              </a:lnSpc>
              <a:spcBef>
                <a:spcPts val="0"/>
              </a:spcBef>
              <a:spcAft>
                <a:spcPts val="0"/>
              </a:spcAft>
              <a:buClr>
                <a:schemeClr val="accent1"/>
              </a:buClr>
              <a:buSzPts val="2400"/>
              <a:buNone/>
            </a:pPr>
            <a:r>
              <a:rPr lang="en-GB" sz="2400" b="1" dirty="0">
                <a:solidFill>
                  <a:srgbClr val="2A4F1C"/>
                </a:solidFill>
                <a:latin typeface="Calibri"/>
                <a:ea typeface="Calibri"/>
                <a:cs typeface="Calibri"/>
                <a:sym typeface="Calibri"/>
              </a:rPr>
              <a:t>158) </a:t>
            </a:r>
            <a:endParaRPr dirty="0"/>
          </a:p>
          <a:p>
            <a:pPr marL="0" lvl="0" indent="0" algn="just" rtl="0">
              <a:lnSpc>
                <a:spcPct val="120000"/>
              </a:lnSpc>
              <a:spcBef>
                <a:spcPts val="0"/>
              </a:spcBef>
              <a:spcAft>
                <a:spcPts val="0"/>
              </a:spcAft>
              <a:buClr>
                <a:schemeClr val="accent1"/>
              </a:buClr>
              <a:buSzPts val="2400"/>
              <a:buNone/>
            </a:pPr>
            <a:endParaRPr sz="2400" b="1" dirty="0">
              <a:solidFill>
                <a:srgbClr val="2A4F1C"/>
              </a:solidFill>
              <a:latin typeface="Calibri"/>
              <a:ea typeface="Calibri"/>
              <a:cs typeface="Calibri"/>
              <a:sym typeface="Calibri"/>
            </a:endParaRPr>
          </a:p>
          <a:p>
            <a:pPr marL="0" lvl="0" indent="0" algn="just" rtl="0">
              <a:lnSpc>
                <a:spcPct val="120000"/>
              </a:lnSpc>
              <a:spcBef>
                <a:spcPts val="0"/>
              </a:spcBef>
              <a:spcAft>
                <a:spcPts val="0"/>
              </a:spcAft>
              <a:buClr>
                <a:schemeClr val="accent1"/>
              </a:buClr>
              <a:buSzPts val="2400"/>
              <a:buNone/>
            </a:pPr>
            <a:r>
              <a:rPr lang="en-GB" sz="2400" b="1" dirty="0">
                <a:solidFill>
                  <a:srgbClr val="2A4F1C"/>
                </a:solidFill>
                <a:latin typeface="Calibri"/>
                <a:ea typeface="Calibri"/>
                <a:cs typeface="Calibri"/>
                <a:sym typeface="Calibri"/>
              </a:rPr>
              <a:t>Este </a:t>
            </a:r>
            <a:r>
              <a:rPr lang="en-GB" sz="2400" b="1" dirty="0" err="1">
                <a:solidFill>
                  <a:srgbClr val="2A4F1C"/>
                </a:solidFill>
                <a:latin typeface="Calibri"/>
                <a:ea typeface="Calibri"/>
                <a:cs typeface="Calibri"/>
                <a:sym typeface="Calibri"/>
              </a:rPr>
              <a:t>aumento</a:t>
            </a:r>
            <a:r>
              <a:rPr lang="en-GB" sz="2400" b="1" dirty="0">
                <a:solidFill>
                  <a:srgbClr val="2A4F1C"/>
                </a:solidFill>
                <a:latin typeface="Calibri"/>
                <a:ea typeface="Calibri"/>
                <a:cs typeface="Calibri"/>
                <a:sym typeface="Calibri"/>
              </a:rPr>
              <a:t> da </a:t>
            </a:r>
            <a:r>
              <a:rPr lang="en-GB" sz="2400" b="1" dirty="0" err="1">
                <a:solidFill>
                  <a:srgbClr val="2A4F1C"/>
                </a:solidFill>
                <a:latin typeface="Calibri"/>
                <a:ea typeface="Calibri"/>
                <a:cs typeface="Calibri"/>
                <a:sym typeface="Calibri"/>
              </a:rPr>
              <a:t>utilização</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fontes</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energia</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não</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renováveis</a:t>
            </a:r>
            <a:r>
              <a:rPr lang="en-GB" sz="2400" b="1" dirty="0">
                <a:solidFill>
                  <a:srgbClr val="2A4F1C"/>
                </a:solidFill>
                <a:latin typeface="Calibri"/>
                <a:ea typeface="Calibri"/>
                <a:cs typeface="Calibri"/>
                <a:sym typeface="Calibri"/>
              </a:rPr>
              <a:t> e das </a:t>
            </a:r>
            <a:r>
              <a:rPr lang="en-GB" sz="2400" b="1" dirty="0" err="1">
                <a:solidFill>
                  <a:srgbClr val="2A4F1C"/>
                </a:solidFill>
                <a:latin typeface="Calibri"/>
                <a:ea typeface="Calibri"/>
                <a:cs typeface="Calibri"/>
                <a:sym typeface="Calibri"/>
              </a:rPr>
              <a:t>emissões</a:t>
            </a:r>
            <a:r>
              <a:rPr lang="en-GB" sz="2400" b="1" dirty="0">
                <a:solidFill>
                  <a:srgbClr val="2A4F1C"/>
                </a:solidFill>
                <a:latin typeface="Calibri"/>
                <a:ea typeface="Calibri"/>
                <a:cs typeface="Calibri"/>
                <a:sym typeface="Calibri"/>
              </a:rPr>
              <a:t> de gases com </a:t>
            </a:r>
            <a:r>
              <a:rPr lang="en-GB" sz="2400" b="1" dirty="0" err="1">
                <a:solidFill>
                  <a:srgbClr val="2A4F1C"/>
                </a:solidFill>
                <a:latin typeface="Calibri"/>
                <a:ea typeface="Calibri"/>
                <a:cs typeface="Calibri"/>
                <a:sym typeface="Calibri"/>
              </a:rPr>
              <a:t>efeito</a:t>
            </a:r>
            <a:r>
              <a:rPr lang="en-GB" sz="2400" b="1" dirty="0">
                <a:solidFill>
                  <a:srgbClr val="2A4F1C"/>
                </a:solidFill>
                <a:latin typeface="Calibri"/>
                <a:ea typeface="Calibri"/>
                <a:cs typeface="Calibri"/>
                <a:sym typeface="Calibri"/>
              </a:rPr>
              <a:t> de </a:t>
            </a:r>
            <a:r>
              <a:rPr lang="en-GB" sz="2400" b="1" dirty="0" err="1">
                <a:solidFill>
                  <a:srgbClr val="2A4F1C"/>
                </a:solidFill>
                <a:latin typeface="Calibri"/>
                <a:ea typeface="Calibri"/>
                <a:cs typeface="Calibri"/>
                <a:sym typeface="Calibri"/>
              </a:rPr>
              <a:t>estufa</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conduziu</a:t>
            </a:r>
            <a:r>
              <a:rPr lang="en-GB" sz="2400" b="1" dirty="0">
                <a:solidFill>
                  <a:srgbClr val="2A4F1C"/>
                </a:solidFill>
                <a:latin typeface="Calibri"/>
                <a:ea typeface="Calibri"/>
                <a:cs typeface="Calibri"/>
                <a:sym typeface="Calibri"/>
              </a:rPr>
              <a:t> a </a:t>
            </a:r>
            <a:r>
              <a:rPr lang="en-GB" sz="2400" b="1" dirty="0" err="1">
                <a:solidFill>
                  <a:srgbClr val="2A4F1C"/>
                </a:solidFill>
                <a:latin typeface="Calibri"/>
                <a:ea typeface="Calibri"/>
                <a:cs typeface="Calibri"/>
                <a:sym typeface="Calibri"/>
              </a:rPr>
              <a:t>problemas</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ecológicos</a:t>
            </a:r>
            <a:r>
              <a:rPr lang="en-GB" sz="2400" b="1" dirty="0">
                <a:solidFill>
                  <a:srgbClr val="2A4F1C"/>
                </a:solidFill>
                <a:latin typeface="Calibri"/>
                <a:ea typeface="Calibri"/>
                <a:cs typeface="Calibri"/>
                <a:sym typeface="Calibri"/>
              </a:rPr>
              <a:t> e </a:t>
            </a:r>
            <a:r>
              <a:rPr lang="en-GB" sz="2400" b="1" dirty="0" err="1">
                <a:solidFill>
                  <a:srgbClr val="2A4F1C"/>
                </a:solidFill>
                <a:latin typeface="Calibri"/>
                <a:ea typeface="Calibri"/>
                <a:cs typeface="Calibri"/>
                <a:sym typeface="Calibri"/>
              </a:rPr>
              <a:t>climáticos</a:t>
            </a:r>
            <a:r>
              <a:rPr lang="en-GB" sz="2400" b="1" dirty="0">
                <a:solidFill>
                  <a:srgbClr val="2A4F1C"/>
                </a:solidFill>
                <a:latin typeface="Calibri"/>
                <a:ea typeface="Calibri"/>
                <a:cs typeface="Calibri"/>
                <a:sym typeface="Calibri"/>
              </a:rPr>
              <a:t> </a:t>
            </a:r>
            <a:endParaRPr dirty="0"/>
          </a:p>
        </p:txBody>
      </p:sp>
      <p:sp>
        <p:nvSpPr>
          <p:cNvPr id="147" name="Google Shape;147;p5"/>
          <p:cNvSpPr/>
          <p:nvPr/>
        </p:nvSpPr>
        <p:spPr>
          <a:xfrm>
            <a:off x="4572000" y="157163"/>
            <a:ext cx="2990850" cy="9271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48" name="Google Shape;148;p5"/>
          <p:cNvSpPr txBox="1"/>
          <p:nvPr/>
        </p:nvSpPr>
        <p:spPr>
          <a:xfrm>
            <a:off x="640080" y="197661"/>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GB" sz="3200" b="1" i="0" u="none" strike="noStrike" cap="none">
                <a:solidFill>
                  <a:srgbClr val="2A4F1C"/>
                </a:solidFill>
                <a:latin typeface="Arial"/>
                <a:ea typeface="Arial"/>
                <a:cs typeface="Arial"/>
                <a:sym typeface="Arial"/>
              </a:rPr>
              <a:t>Porque é que ser "verde" se tornou tão importante?</a:t>
            </a:r>
            <a:endParaRPr sz="3200" b="1" i="0" u="none" strike="noStrike" cap="none">
              <a:solidFill>
                <a:srgbClr val="2A4F1C"/>
              </a:solidFill>
              <a:latin typeface="Calibri"/>
              <a:ea typeface="Calibri"/>
              <a:cs typeface="Calibri"/>
              <a:sym typeface="Calibri"/>
            </a:endParaRPr>
          </a:p>
        </p:txBody>
      </p:sp>
    </p:spTree>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pic>
        <p:nvPicPr>
          <p:cNvPr id="153" name="Google Shape;153;p6" descr="3 The UN 17 Sustainable Development Goals (SDGs), implemented by all... |  Download Scientific Diagram"/>
          <p:cNvPicPr preferRelativeResize="0"/>
          <p:nvPr/>
        </p:nvPicPr>
        <p:blipFill rotWithShape="1">
          <a:blip r:embed="rId3">
            <a:alphaModFix/>
          </a:blip>
          <a:srcRect/>
          <a:stretch/>
        </p:blipFill>
        <p:spPr>
          <a:xfrm>
            <a:off x="7182646" y="3429000"/>
            <a:ext cx="2783305" cy="2229948"/>
          </a:xfrm>
          <a:prstGeom prst="rect">
            <a:avLst/>
          </a:prstGeom>
          <a:noFill/>
          <a:ln>
            <a:noFill/>
          </a:ln>
        </p:spPr>
      </p:pic>
      <p:pic>
        <p:nvPicPr>
          <p:cNvPr id="154" name="Google Shape;154;p6" descr="European Climate Pact meeting and education resources | Teaching the Future"/>
          <p:cNvPicPr preferRelativeResize="0"/>
          <p:nvPr/>
        </p:nvPicPr>
        <p:blipFill rotWithShape="1">
          <a:blip r:embed="rId4">
            <a:alphaModFix/>
          </a:blip>
          <a:srcRect r="-399" b="15766"/>
          <a:stretch/>
        </p:blipFill>
        <p:spPr>
          <a:xfrm>
            <a:off x="7957790" y="638629"/>
            <a:ext cx="2779306" cy="2790371"/>
          </a:xfrm>
          <a:prstGeom prst="rect">
            <a:avLst/>
          </a:prstGeom>
          <a:noFill/>
          <a:ln>
            <a:noFill/>
          </a:ln>
        </p:spPr>
      </p:pic>
      <p:sp>
        <p:nvSpPr>
          <p:cNvPr id="155" name="Google Shape;155;p6"/>
          <p:cNvSpPr txBox="1"/>
          <p:nvPr/>
        </p:nvSpPr>
        <p:spPr>
          <a:xfrm>
            <a:off x="306523" y="306120"/>
            <a:ext cx="6103256" cy="346244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2A4F1C"/>
              </a:buClr>
              <a:buSzPts val="2000"/>
              <a:buFont typeface="Arial"/>
              <a:buNone/>
            </a:pPr>
            <a:r>
              <a:rPr lang="en-GB" sz="2000" b="0" i="0" u="none" strike="noStrike" cap="none" dirty="0" err="1">
                <a:solidFill>
                  <a:srgbClr val="2A4F1C"/>
                </a:solidFill>
                <a:latin typeface="Arial"/>
                <a:ea typeface="Arial"/>
                <a:cs typeface="Arial"/>
                <a:sym typeface="Arial"/>
              </a:rPr>
              <a:t>Recentemente</a:t>
            </a:r>
            <a:r>
              <a:rPr lang="en-GB" sz="2000" b="0" i="0" u="none" strike="noStrike" cap="none" dirty="0">
                <a:solidFill>
                  <a:srgbClr val="2A4F1C"/>
                </a:solidFill>
                <a:latin typeface="Arial"/>
                <a:ea typeface="Arial"/>
                <a:cs typeface="Arial"/>
                <a:sym typeface="Arial"/>
              </a:rPr>
              <a:t>, as </a:t>
            </a:r>
            <a:r>
              <a:rPr lang="en-GB" sz="2000" b="0" i="0" u="none" strike="noStrike" cap="none" dirty="0" err="1">
                <a:solidFill>
                  <a:srgbClr val="2A4F1C"/>
                </a:solidFill>
                <a:latin typeface="Arial"/>
                <a:ea typeface="Arial"/>
                <a:cs typeface="Arial"/>
                <a:sym typeface="Arial"/>
              </a:rPr>
              <a:t>autoridades</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políticas</a:t>
            </a:r>
            <a:r>
              <a:rPr lang="en-GB" sz="2000" b="0" i="0" u="none" strike="noStrike" cap="none" dirty="0">
                <a:solidFill>
                  <a:srgbClr val="2A4F1C"/>
                </a:solidFill>
                <a:latin typeface="Arial"/>
                <a:ea typeface="Arial"/>
                <a:cs typeface="Arial"/>
                <a:sym typeface="Arial"/>
              </a:rPr>
              <a:t> e </a:t>
            </a:r>
            <a:r>
              <a:rPr lang="en-GB" sz="2000" b="0" i="0" u="none" strike="noStrike" cap="none" dirty="0" err="1">
                <a:solidFill>
                  <a:srgbClr val="2A4F1C"/>
                </a:solidFill>
                <a:latin typeface="Arial"/>
                <a:ea typeface="Arial"/>
                <a:cs typeface="Arial"/>
                <a:sym typeface="Arial"/>
              </a:rPr>
              <a:t>internacionais</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elaboraram</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muitos</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regulamentos</a:t>
            </a:r>
            <a:r>
              <a:rPr lang="en-GB" sz="2000" b="0" i="0" u="none" strike="noStrike" cap="none" dirty="0">
                <a:solidFill>
                  <a:srgbClr val="2A4F1C"/>
                </a:solidFill>
                <a:latin typeface="Arial"/>
                <a:ea typeface="Arial"/>
                <a:cs typeface="Arial"/>
                <a:sym typeface="Arial"/>
              </a:rPr>
              <a:t> para </a:t>
            </a:r>
            <a:r>
              <a:rPr lang="en-GB" sz="2000" b="0" i="0" u="none" strike="noStrike" cap="none" dirty="0" err="1">
                <a:solidFill>
                  <a:srgbClr val="2A4F1C"/>
                </a:solidFill>
                <a:latin typeface="Arial"/>
                <a:ea typeface="Arial"/>
                <a:cs typeface="Arial"/>
                <a:sym typeface="Arial"/>
              </a:rPr>
              <a:t>eliminar</a:t>
            </a:r>
            <a:r>
              <a:rPr lang="en-GB" sz="2000" b="0" i="0" u="none" strike="noStrike" cap="none" dirty="0">
                <a:solidFill>
                  <a:srgbClr val="2A4F1C"/>
                </a:solidFill>
                <a:latin typeface="Arial"/>
                <a:ea typeface="Arial"/>
                <a:cs typeface="Arial"/>
                <a:sym typeface="Arial"/>
              </a:rPr>
              <a:t> as </a:t>
            </a:r>
            <a:r>
              <a:rPr lang="en-GB" sz="2000" b="0" i="0" u="none" strike="noStrike" cap="none" dirty="0" err="1">
                <a:solidFill>
                  <a:srgbClr val="2A4F1C"/>
                </a:solidFill>
                <a:latin typeface="Arial"/>
                <a:ea typeface="Arial"/>
                <a:cs typeface="Arial"/>
                <a:sym typeface="Arial"/>
              </a:rPr>
              <a:t>emissões</a:t>
            </a:r>
            <a:r>
              <a:rPr lang="en-GB" sz="2000" b="0" i="0" u="none" strike="noStrike" cap="none" dirty="0">
                <a:solidFill>
                  <a:srgbClr val="2A4F1C"/>
                </a:solidFill>
                <a:latin typeface="Arial"/>
                <a:ea typeface="Arial"/>
                <a:cs typeface="Arial"/>
                <a:sym typeface="Arial"/>
              </a:rPr>
              <a:t> de gases com </a:t>
            </a:r>
            <a:r>
              <a:rPr lang="en-GB" sz="2000" b="0" i="0" u="none" strike="noStrike" cap="none" dirty="0" err="1">
                <a:solidFill>
                  <a:srgbClr val="2A4F1C"/>
                </a:solidFill>
                <a:latin typeface="Arial"/>
                <a:ea typeface="Arial"/>
                <a:cs typeface="Arial"/>
                <a:sym typeface="Arial"/>
              </a:rPr>
              <a:t>efeito</a:t>
            </a:r>
            <a:r>
              <a:rPr lang="en-GB" sz="2000" b="0" i="0" u="none" strike="noStrike" cap="none" dirty="0">
                <a:solidFill>
                  <a:srgbClr val="2A4F1C"/>
                </a:solidFill>
                <a:latin typeface="Arial"/>
                <a:ea typeface="Arial"/>
                <a:cs typeface="Arial"/>
                <a:sym typeface="Arial"/>
              </a:rPr>
              <a:t> de </a:t>
            </a:r>
            <a:r>
              <a:rPr lang="en-GB" sz="2000" b="0" i="0" u="none" strike="noStrike" cap="none" dirty="0" err="1">
                <a:solidFill>
                  <a:srgbClr val="2A4F1C"/>
                </a:solidFill>
                <a:latin typeface="Arial"/>
                <a:ea typeface="Arial"/>
                <a:cs typeface="Arial"/>
                <a:sym typeface="Arial"/>
              </a:rPr>
              <a:t>estufa</a:t>
            </a:r>
            <a:r>
              <a:rPr lang="en-GB" sz="2000" b="0" i="0" u="none" strike="noStrike" cap="none" dirty="0">
                <a:solidFill>
                  <a:srgbClr val="2A4F1C"/>
                </a:solidFill>
                <a:latin typeface="Arial"/>
                <a:ea typeface="Arial"/>
                <a:cs typeface="Arial"/>
                <a:sym typeface="Arial"/>
              </a:rPr>
              <a:t>. São </a:t>
            </a:r>
            <a:r>
              <a:rPr lang="en-GB" sz="2000" b="0" i="0" u="none" strike="noStrike" cap="none" dirty="0" err="1" smtClean="0">
                <a:solidFill>
                  <a:srgbClr val="2A4F1C"/>
                </a:solidFill>
                <a:latin typeface="Arial"/>
                <a:ea typeface="Arial"/>
                <a:cs typeface="Arial"/>
                <a:sym typeface="Arial"/>
              </a:rPr>
              <a:t>elas</a:t>
            </a:r>
            <a:r>
              <a:rPr lang="en-GB" sz="2000" dirty="0">
                <a:solidFill>
                  <a:srgbClr val="2A4F1C"/>
                </a:solidFill>
              </a:rPr>
              <a:t>:</a:t>
            </a:r>
            <a:endParaRPr sz="2000" b="0" i="0" u="none" strike="noStrike" cap="none" dirty="0">
              <a:solidFill>
                <a:srgbClr val="2A4F1C"/>
              </a:solidFill>
              <a:latin typeface="Arial"/>
              <a:ea typeface="Arial"/>
              <a:cs typeface="Arial"/>
              <a:sym typeface="Arial"/>
            </a:endParaRPr>
          </a:p>
          <a:p>
            <a:pPr marL="360000" marR="0" lvl="0" indent="-360000" algn="l" rtl="0">
              <a:lnSpc>
                <a:spcPct val="130000"/>
              </a:lnSpc>
              <a:spcBef>
                <a:spcPts val="1400"/>
              </a:spcBef>
              <a:spcAft>
                <a:spcPts val="0"/>
              </a:spcAft>
              <a:buClr>
                <a:srgbClr val="2A4F1C"/>
              </a:buClr>
              <a:buSzPts val="2000"/>
              <a:buFont typeface="Noto Sans Symbols"/>
              <a:buChar char="❖"/>
            </a:pPr>
            <a:r>
              <a:rPr lang="en-GB" sz="2000" b="0" i="0" u="none" strike="noStrike" cap="none" dirty="0" err="1">
                <a:solidFill>
                  <a:srgbClr val="2A4F1C"/>
                </a:solidFill>
                <a:latin typeface="Arial"/>
                <a:ea typeface="Arial"/>
                <a:cs typeface="Arial"/>
                <a:sym typeface="Arial"/>
              </a:rPr>
              <a:t>Protocolo</a:t>
            </a:r>
            <a:r>
              <a:rPr lang="en-GB" sz="2000" b="0" i="0" u="none" strike="noStrike" cap="none" dirty="0">
                <a:solidFill>
                  <a:srgbClr val="2A4F1C"/>
                </a:solidFill>
                <a:latin typeface="Arial"/>
                <a:ea typeface="Arial"/>
                <a:cs typeface="Arial"/>
                <a:sym typeface="Arial"/>
              </a:rPr>
              <a:t> de </a:t>
            </a:r>
            <a:r>
              <a:rPr lang="en-GB" sz="2000" b="0" i="0" u="none" strike="noStrike" cap="none" dirty="0" err="1">
                <a:solidFill>
                  <a:srgbClr val="2A4F1C"/>
                </a:solidFill>
                <a:latin typeface="Arial"/>
                <a:ea typeface="Arial"/>
                <a:cs typeface="Arial"/>
                <a:sym typeface="Arial"/>
              </a:rPr>
              <a:t>Quioto</a:t>
            </a:r>
            <a:r>
              <a:rPr lang="en-GB" sz="2000" b="0" i="0" u="none" strike="noStrike" cap="none" dirty="0">
                <a:solidFill>
                  <a:srgbClr val="2A4F1C"/>
                </a:solidFill>
                <a:latin typeface="Arial"/>
                <a:ea typeface="Arial"/>
                <a:cs typeface="Arial"/>
                <a:sym typeface="Arial"/>
              </a:rPr>
              <a:t> (1997)</a:t>
            </a:r>
            <a:endParaRPr dirty="0"/>
          </a:p>
          <a:p>
            <a:pPr marL="360000" marR="0" lvl="0" indent="-360000" algn="l" rtl="0">
              <a:lnSpc>
                <a:spcPct val="130000"/>
              </a:lnSpc>
              <a:spcBef>
                <a:spcPts val="1400"/>
              </a:spcBef>
              <a:spcAft>
                <a:spcPts val="0"/>
              </a:spcAft>
              <a:buClr>
                <a:srgbClr val="2A4F1C"/>
              </a:buClr>
              <a:buSzPts val="2000"/>
              <a:buFont typeface="Noto Sans Symbols"/>
              <a:buChar char="❖"/>
            </a:pPr>
            <a:r>
              <a:rPr lang="en-GB" sz="2000" b="0" i="0" u="none" strike="noStrike" cap="none" dirty="0" err="1" smtClean="0">
                <a:solidFill>
                  <a:srgbClr val="2A4F1C"/>
                </a:solidFill>
                <a:latin typeface="Arial"/>
                <a:ea typeface="Arial"/>
                <a:cs typeface="Arial"/>
                <a:sym typeface="Arial"/>
              </a:rPr>
              <a:t>Objetivos</a:t>
            </a:r>
            <a:r>
              <a:rPr lang="en-GB" sz="2000" b="0" i="0" u="none" strike="noStrike" cap="none" dirty="0" smtClean="0">
                <a:solidFill>
                  <a:srgbClr val="2A4F1C"/>
                </a:solidFill>
                <a:latin typeface="Arial"/>
                <a:ea typeface="Arial"/>
                <a:cs typeface="Arial"/>
                <a:sym typeface="Arial"/>
              </a:rPr>
              <a:t> </a:t>
            </a:r>
            <a:r>
              <a:rPr lang="en-GB" sz="2000" b="0" i="0" u="none" strike="noStrike" cap="none" dirty="0">
                <a:solidFill>
                  <a:srgbClr val="2A4F1C"/>
                </a:solidFill>
                <a:latin typeface="Arial"/>
                <a:ea typeface="Arial"/>
                <a:cs typeface="Arial"/>
                <a:sym typeface="Arial"/>
              </a:rPr>
              <a:t>de </a:t>
            </a:r>
            <a:r>
              <a:rPr lang="en-GB" sz="2000" b="0" i="0" u="none" strike="noStrike" cap="none" dirty="0" err="1">
                <a:solidFill>
                  <a:srgbClr val="2A4F1C"/>
                </a:solidFill>
                <a:latin typeface="Arial"/>
                <a:ea typeface="Arial"/>
                <a:cs typeface="Arial"/>
                <a:sym typeface="Arial"/>
              </a:rPr>
              <a:t>Desenvolvimento</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Sustentável</a:t>
            </a:r>
            <a:r>
              <a:rPr lang="en-GB" sz="2000" b="0" i="0" u="none" strike="noStrike" cap="none" dirty="0">
                <a:solidFill>
                  <a:srgbClr val="2A4F1C"/>
                </a:solidFill>
                <a:latin typeface="Arial"/>
                <a:ea typeface="Arial"/>
                <a:cs typeface="Arial"/>
                <a:sym typeface="Arial"/>
              </a:rPr>
              <a:t> da ONU (ODS da ONU)</a:t>
            </a:r>
            <a:endParaRPr dirty="0"/>
          </a:p>
          <a:p>
            <a:pPr marL="360000" marR="0" lvl="0" indent="-360000" algn="l" rtl="0">
              <a:lnSpc>
                <a:spcPct val="130000"/>
              </a:lnSpc>
              <a:spcBef>
                <a:spcPts val="1400"/>
              </a:spcBef>
              <a:spcAft>
                <a:spcPts val="0"/>
              </a:spcAft>
              <a:buClr>
                <a:srgbClr val="2A4F1C"/>
              </a:buClr>
              <a:buSzPts val="2000"/>
              <a:buFont typeface="Noto Sans Symbols"/>
              <a:buChar char="❖"/>
            </a:pPr>
            <a:r>
              <a:rPr lang="en-GB" sz="2000" b="0" i="0" u="none" strike="noStrike" cap="none" dirty="0" err="1">
                <a:solidFill>
                  <a:srgbClr val="2A4F1C"/>
                </a:solidFill>
                <a:latin typeface="Arial"/>
                <a:ea typeface="Arial"/>
                <a:cs typeface="Arial"/>
                <a:sym typeface="Arial"/>
              </a:rPr>
              <a:t>Pacto</a:t>
            </a:r>
            <a:r>
              <a:rPr lang="en-GB" sz="2000" b="0" i="0" u="none" strike="noStrike" cap="none" dirty="0">
                <a:solidFill>
                  <a:srgbClr val="2A4F1C"/>
                </a:solidFill>
                <a:latin typeface="Arial"/>
                <a:ea typeface="Arial"/>
                <a:cs typeface="Arial"/>
                <a:sym typeface="Arial"/>
              </a:rPr>
              <a:t> </a:t>
            </a:r>
            <a:r>
              <a:rPr lang="en-GB" sz="2000" b="0" i="0" u="none" strike="noStrike" cap="none" dirty="0" err="1">
                <a:solidFill>
                  <a:srgbClr val="2A4F1C"/>
                </a:solidFill>
                <a:latin typeface="Arial"/>
                <a:ea typeface="Arial"/>
                <a:cs typeface="Arial"/>
                <a:sym typeface="Arial"/>
              </a:rPr>
              <a:t>Europeu</a:t>
            </a:r>
            <a:r>
              <a:rPr lang="en-GB" sz="2000" b="0" i="0" u="none" strike="noStrike" cap="none" dirty="0">
                <a:solidFill>
                  <a:srgbClr val="2A4F1C"/>
                </a:solidFill>
                <a:latin typeface="Arial"/>
                <a:ea typeface="Arial"/>
                <a:cs typeface="Arial"/>
                <a:sym typeface="Arial"/>
              </a:rPr>
              <a:t> para o </a:t>
            </a:r>
            <a:r>
              <a:rPr lang="en-GB" sz="2000" b="0" i="0" u="none" strike="noStrike" cap="none" dirty="0" err="1">
                <a:solidFill>
                  <a:srgbClr val="2A4F1C"/>
                </a:solidFill>
                <a:latin typeface="Arial"/>
                <a:ea typeface="Arial"/>
                <a:cs typeface="Arial"/>
                <a:sym typeface="Arial"/>
              </a:rPr>
              <a:t>Clima</a:t>
            </a:r>
            <a:endParaRPr dirty="0"/>
          </a:p>
        </p:txBody>
      </p:sp>
      <p:sp>
        <p:nvSpPr>
          <p:cNvPr id="156" name="Google Shape;156;p6"/>
          <p:cNvSpPr txBox="1"/>
          <p:nvPr/>
        </p:nvSpPr>
        <p:spPr>
          <a:xfrm>
            <a:off x="306523" y="3718427"/>
            <a:ext cx="6629584" cy="1651093"/>
          </a:xfrm>
          <a:prstGeom prst="rect">
            <a:avLst/>
          </a:prstGeom>
          <a:noFill/>
          <a:ln>
            <a:noFill/>
          </a:ln>
        </p:spPr>
        <p:txBody>
          <a:bodyPr spcFirstLastPara="1" wrap="square" lIns="91425" tIns="45700" rIns="91425" bIns="45700" anchor="t" anchorCtr="0">
            <a:spAutoFit/>
          </a:bodyPr>
          <a:lstStyle/>
          <a:p>
            <a:pPr marL="0" marR="0" lvl="0" indent="0" algn="l" rtl="0">
              <a:lnSpc>
                <a:spcPct val="130000"/>
              </a:lnSpc>
              <a:spcBef>
                <a:spcPts val="0"/>
              </a:spcBef>
              <a:spcAft>
                <a:spcPts val="0"/>
              </a:spcAft>
              <a:buClr>
                <a:srgbClr val="2A4F1C"/>
              </a:buClr>
              <a:buSzPts val="2000"/>
              <a:buFont typeface="Arial"/>
              <a:buNone/>
            </a:pPr>
            <a:r>
              <a:rPr lang="en-GB" sz="2000" b="0" i="0" u="none" strike="noStrike" cap="none">
                <a:solidFill>
                  <a:srgbClr val="2A4F1C"/>
                </a:solidFill>
                <a:latin typeface="Arial"/>
                <a:ea typeface="Arial"/>
                <a:cs typeface="Arial"/>
                <a:sym typeface="Arial"/>
              </a:rPr>
              <a:t>Estes esforços levados a cabo por organismos internacionais e governos pressionam as empresas a modernizarem as suas tecnologias, tornando os produtos amigos do ambiente, de acordo com os princípios e regulamentos dos ODS.</a:t>
            </a:r>
            <a:endParaRPr sz="2000" b="0" i="0" u="none" strike="noStrike" cap="none">
              <a:solidFill>
                <a:srgbClr val="2A4F1C"/>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7"/>
          <p:cNvSpPr txBox="1">
            <a:spLocks noGrp="1"/>
          </p:cNvSpPr>
          <p:nvPr>
            <p:ph type="body" idx="1"/>
          </p:nvPr>
        </p:nvSpPr>
        <p:spPr>
          <a:xfrm>
            <a:off x="736600" y="1889579"/>
            <a:ext cx="5359400" cy="3017384"/>
          </a:xfrm>
          <a:prstGeom prst="rect">
            <a:avLst/>
          </a:prstGeom>
          <a:noFill/>
          <a:ln>
            <a:noFill/>
          </a:ln>
        </p:spPr>
        <p:txBody>
          <a:bodyPr spcFirstLastPara="1" wrap="square" lIns="0" tIns="45700" rIns="0" bIns="45700" anchor="t" anchorCtr="0">
            <a:normAutofit lnSpcReduction="10000"/>
          </a:bodyPr>
          <a:lstStyle/>
          <a:p>
            <a:pPr marL="0" lvl="0" indent="0" algn="just" rtl="0">
              <a:lnSpc>
                <a:spcPct val="100000"/>
              </a:lnSpc>
              <a:spcBef>
                <a:spcPts val="0"/>
              </a:spcBef>
              <a:spcAft>
                <a:spcPts val="0"/>
              </a:spcAft>
              <a:buClr>
                <a:schemeClr val="accent1"/>
              </a:buClr>
              <a:buSzPts val="2400"/>
              <a:buFont typeface="Calibri"/>
              <a:buNone/>
            </a:pPr>
            <a:r>
              <a:rPr lang="en-GB" sz="2400" b="1" dirty="0">
                <a:solidFill>
                  <a:srgbClr val="2A4F1C"/>
                </a:solidFill>
              </a:rPr>
              <a:t>Com base </a:t>
            </a:r>
            <a:r>
              <a:rPr lang="en-GB" sz="2400" b="1" dirty="0" err="1">
                <a:solidFill>
                  <a:srgbClr val="2A4F1C"/>
                </a:solidFill>
              </a:rPr>
              <a:t>na</a:t>
            </a:r>
            <a:r>
              <a:rPr lang="en-GB" sz="2400" b="1" dirty="0">
                <a:solidFill>
                  <a:srgbClr val="2A4F1C"/>
                </a:solidFill>
              </a:rPr>
              <a:t> </a:t>
            </a:r>
            <a:r>
              <a:rPr lang="en-GB" sz="2400" b="1" dirty="0" err="1">
                <a:solidFill>
                  <a:srgbClr val="2A4F1C"/>
                </a:solidFill>
              </a:rPr>
              <a:t>resposta</a:t>
            </a:r>
            <a:r>
              <a:rPr lang="en-GB" sz="2400" b="1" dirty="0">
                <a:solidFill>
                  <a:srgbClr val="2A4F1C"/>
                </a:solidFill>
              </a:rPr>
              <a:t> das </a:t>
            </a:r>
            <a:r>
              <a:rPr lang="en-GB" sz="2400" b="1" dirty="0" err="1">
                <a:solidFill>
                  <a:srgbClr val="2A4F1C"/>
                </a:solidFill>
              </a:rPr>
              <a:t>empresas</a:t>
            </a:r>
            <a:r>
              <a:rPr lang="en-GB" sz="2400" b="1" dirty="0">
                <a:solidFill>
                  <a:srgbClr val="2A4F1C"/>
                </a:solidFill>
              </a:rPr>
              <a:t> </a:t>
            </a:r>
            <a:r>
              <a:rPr lang="en-GB" sz="2400" b="1" dirty="0" err="1" smtClean="0">
                <a:solidFill>
                  <a:srgbClr val="2A4F1C"/>
                </a:solidFill>
              </a:rPr>
              <a:t>às</a:t>
            </a:r>
            <a:r>
              <a:rPr lang="en-GB" sz="2400" b="1" dirty="0" smtClean="0">
                <a:solidFill>
                  <a:srgbClr val="2A4F1C"/>
                </a:solidFill>
              </a:rPr>
              <a:t> </a:t>
            </a:r>
            <a:r>
              <a:rPr lang="en-GB" sz="2400" b="1" dirty="0" err="1" smtClean="0">
                <a:solidFill>
                  <a:srgbClr val="2A4F1C"/>
                </a:solidFill>
              </a:rPr>
              <a:t>questões</a:t>
            </a:r>
            <a:r>
              <a:rPr lang="en-GB" sz="2400" b="1" dirty="0" smtClean="0">
                <a:solidFill>
                  <a:srgbClr val="2A4F1C"/>
                </a:solidFill>
              </a:rPr>
              <a:t> </a:t>
            </a:r>
            <a:r>
              <a:rPr lang="en-GB" sz="2400" b="1" dirty="0" err="1" smtClean="0">
                <a:solidFill>
                  <a:srgbClr val="2A4F1C"/>
                </a:solidFill>
              </a:rPr>
              <a:t>a</a:t>
            </a:r>
            <a:r>
              <a:rPr lang="en-GB" sz="2400" b="1" dirty="0" err="1" smtClean="0">
                <a:solidFill>
                  <a:srgbClr val="2A4F1C"/>
                </a:solidFill>
              </a:rPr>
              <a:t>mbientais</a:t>
            </a:r>
            <a:r>
              <a:rPr lang="en-GB" sz="2400" b="1" dirty="0" smtClean="0">
                <a:solidFill>
                  <a:srgbClr val="2A4F1C"/>
                </a:solidFill>
              </a:rPr>
              <a:t>, </a:t>
            </a:r>
            <a:r>
              <a:rPr lang="en-GB" sz="2400" b="1" dirty="0" err="1">
                <a:solidFill>
                  <a:srgbClr val="2A4F1C"/>
                </a:solidFill>
              </a:rPr>
              <a:t>estas</a:t>
            </a:r>
            <a:r>
              <a:rPr lang="en-GB" sz="2400" b="1" dirty="0">
                <a:solidFill>
                  <a:srgbClr val="2A4F1C"/>
                </a:solidFill>
              </a:rPr>
              <a:t> </a:t>
            </a:r>
            <a:r>
              <a:rPr lang="en-GB" sz="2400" b="1" dirty="0" err="1">
                <a:solidFill>
                  <a:srgbClr val="2A4F1C"/>
                </a:solidFill>
              </a:rPr>
              <a:t>podem</a:t>
            </a:r>
            <a:r>
              <a:rPr lang="en-GB" sz="2400" b="1" dirty="0">
                <a:solidFill>
                  <a:srgbClr val="2A4F1C"/>
                </a:solidFill>
              </a:rPr>
              <a:t> </a:t>
            </a:r>
            <a:r>
              <a:rPr lang="en-GB" sz="2400" b="1" dirty="0" err="1">
                <a:solidFill>
                  <a:srgbClr val="2A4F1C"/>
                </a:solidFill>
              </a:rPr>
              <a:t>ser</a:t>
            </a:r>
            <a:r>
              <a:rPr lang="en-GB" sz="2400" b="1" dirty="0">
                <a:solidFill>
                  <a:srgbClr val="2A4F1C"/>
                </a:solidFill>
              </a:rPr>
              <a:t> </a:t>
            </a:r>
            <a:r>
              <a:rPr lang="en-GB" sz="2400" b="1" dirty="0" err="1">
                <a:solidFill>
                  <a:srgbClr val="2A4F1C"/>
                </a:solidFill>
              </a:rPr>
              <a:t>divididas</a:t>
            </a:r>
            <a:r>
              <a:rPr lang="en-GB" sz="2400" b="1" dirty="0">
                <a:solidFill>
                  <a:srgbClr val="2A4F1C"/>
                </a:solidFill>
              </a:rPr>
              <a:t> </a:t>
            </a:r>
            <a:r>
              <a:rPr lang="en-GB" sz="2400" b="1" dirty="0" err="1">
                <a:solidFill>
                  <a:srgbClr val="2A4F1C"/>
                </a:solidFill>
              </a:rPr>
              <a:t>em</a:t>
            </a:r>
            <a:r>
              <a:rPr lang="en-GB" sz="2400" b="1" dirty="0">
                <a:solidFill>
                  <a:srgbClr val="2A4F1C"/>
                </a:solidFill>
              </a:rPr>
              <a:t> </a:t>
            </a:r>
            <a:r>
              <a:rPr lang="en-GB" sz="2400" b="1" dirty="0" err="1">
                <a:solidFill>
                  <a:srgbClr val="2A4F1C"/>
                </a:solidFill>
              </a:rPr>
              <a:t>três</a:t>
            </a:r>
            <a:r>
              <a:rPr lang="en-GB" sz="2400" b="1" dirty="0">
                <a:solidFill>
                  <a:srgbClr val="2A4F1C"/>
                </a:solidFill>
              </a:rPr>
              <a:t> </a:t>
            </a:r>
            <a:r>
              <a:rPr lang="en-GB" sz="2400" b="1" dirty="0" err="1">
                <a:solidFill>
                  <a:srgbClr val="2A4F1C"/>
                </a:solidFill>
              </a:rPr>
              <a:t>grupos</a:t>
            </a:r>
            <a:r>
              <a:rPr lang="en-GB" sz="2400" b="1" dirty="0">
                <a:solidFill>
                  <a:srgbClr val="2A4F1C"/>
                </a:solidFill>
              </a:rPr>
              <a:t>: </a:t>
            </a:r>
            <a:endParaRPr dirty="0"/>
          </a:p>
          <a:p>
            <a:pPr marL="0" lvl="0" indent="0" algn="just" rtl="0">
              <a:lnSpc>
                <a:spcPct val="100000"/>
              </a:lnSpc>
              <a:spcBef>
                <a:spcPts val="0"/>
              </a:spcBef>
              <a:spcAft>
                <a:spcPts val="0"/>
              </a:spcAft>
              <a:buClr>
                <a:schemeClr val="accent1"/>
              </a:buClr>
              <a:buSzPts val="2000"/>
              <a:buFont typeface="Calibri"/>
              <a:buNone/>
            </a:pPr>
            <a:endParaRPr sz="2000" b="1" dirty="0">
              <a:solidFill>
                <a:srgbClr val="3F3F3F"/>
              </a:solidFill>
              <a:latin typeface="Calibri"/>
              <a:ea typeface="Calibri"/>
              <a:cs typeface="Calibri"/>
              <a:sym typeface="Calibri"/>
            </a:endParaRPr>
          </a:p>
          <a:p>
            <a:pPr marL="457200" lvl="0" indent="-457200" algn="just" rtl="0">
              <a:lnSpc>
                <a:spcPct val="100000"/>
              </a:lnSpc>
              <a:spcBef>
                <a:spcPts val="0"/>
              </a:spcBef>
              <a:spcAft>
                <a:spcPts val="0"/>
              </a:spcAft>
              <a:buClr>
                <a:schemeClr val="accent1"/>
              </a:buClr>
              <a:buSzPts val="2400"/>
              <a:buFont typeface="Calibri"/>
              <a:buAutoNum type="arabicPeriod"/>
            </a:pPr>
            <a:r>
              <a:rPr lang="en-GB" sz="2400" b="1" dirty="0" err="1">
                <a:solidFill>
                  <a:srgbClr val="2A4F1C"/>
                </a:solidFill>
                <a:latin typeface="Calibri"/>
                <a:ea typeface="Calibri"/>
                <a:cs typeface="Calibri"/>
                <a:sym typeface="Calibri"/>
              </a:rPr>
              <a:t>Empresas</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verdes</a:t>
            </a:r>
            <a:endParaRPr dirty="0"/>
          </a:p>
          <a:p>
            <a:pPr marL="514350" lvl="0" indent="-514350" algn="just" rtl="0">
              <a:lnSpc>
                <a:spcPct val="100000"/>
              </a:lnSpc>
              <a:spcBef>
                <a:spcPts val="0"/>
              </a:spcBef>
              <a:spcAft>
                <a:spcPts val="0"/>
              </a:spcAft>
              <a:buClr>
                <a:schemeClr val="accent1"/>
              </a:buClr>
              <a:buSzPts val="2400"/>
              <a:buFont typeface="Calibri"/>
              <a:buAutoNum type="arabicPeriod"/>
            </a:pPr>
            <a:r>
              <a:rPr lang="en-GB" sz="2400" b="1" dirty="0" err="1">
                <a:solidFill>
                  <a:srgbClr val="2A4F1C"/>
                </a:solidFill>
                <a:latin typeface="Calibri"/>
                <a:ea typeface="Calibri"/>
                <a:cs typeface="Calibri"/>
                <a:sym typeface="Calibri"/>
              </a:rPr>
              <a:t>Empresas</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em</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vias</a:t>
            </a:r>
            <a:r>
              <a:rPr lang="en-GB" sz="2400" b="1" dirty="0">
                <a:solidFill>
                  <a:srgbClr val="2A4F1C"/>
                </a:solidFill>
                <a:latin typeface="Calibri"/>
                <a:ea typeface="Calibri"/>
                <a:cs typeface="Calibri"/>
                <a:sym typeface="Calibri"/>
              </a:rPr>
              <a:t> de se </a:t>
            </a:r>
            <a:r>
              <a:rPr lang="en-GB" sz="2400" b="1" dirty="0" err="1">
                <a:solidFill>
                  <a:srgbClr val="2A4F1C"/>
                </a:solidFill>
                <a:latin typeface="Calibri"/>
                <a:ea typeface="Calibri"/>
                <a:cs typeface="Calibri"/>
                <a:sym typeface="Calibri"/>
              </a:rPr>
              <a:t>tornarem</a:t>
            </a:r>
            <a:r>
              <a:rPr lang="en-GB" sz="2400" b="1" dirty="0">
                <a:solidFill>
                  <a:srgbClr val="2A4F1C"/>
                </a:solidFill>
                <a:latin typeface="Calibri"/>
                <a:ea typeface="Calibri"/>
                <a:cs typeface="Calibri"/>
                <a:sym typeface="Calibri"/>
              </a:rPr>
              <a:t> </a:t>
            </a:r>
            <a:r>
              <a:rPr lang="en-GB" sz="2400" b="1" dirty="0" err="1">
                <a:solidFill>
                  <a:srgbClr val="2A4F1C"/>
                </a:solidFill>
                <a:latin typeface="Calibri"/>
                <a:ea typeface="Calibri"/>
                <a:cs typeface="Calibri"/>
                <a:sym typeface="Calibri"/>
              </a:rPr>
              <a:t>ecológicas</a:t>
            </a:r>
            <a:endParaRPr dirty="0"/>
          </a:p>
          <a:p>
            <a:pPr marL="514350" lvl="0" indent="-514350" algn="just" rtl="0">
              <a:lnSpc>
                <a:spcPct val="100000"/>
              </a:lnSpc>
              <a:spcBef>
                <a:spcPts val="0"/>
              </a:spcBef>
              <a:spcAft>
                <a:spcPts val="0"/>
              </a:spcAft>
              <a:buClr>
                <a:schemeClr val="accent1"/>
              </a:buClr>
              <a:buSzPts val="2400"/>
              <a:buFont typeface="Calibri"/>
              <a:buAutoNum type="arabicPeriod"/>
            </a:pPr>
            <a:r>
              <a:rPr lang="en-GB" sz="2400" b="1" dirty="0" err="1" smtClean="0">
                <a:solidFill>
                  <a:srgbClr val="2A4F1C"/>
                </a:solidFill>
                <a:latin typeface="Calibri"/>
                <a:ea typeface="Calibri"/>
                <a:cs typeface="Calibri"/>
                <a:sym typeface="Calibri"/>
              </a:rPr>
              <a:t>Outras</a:t>
            </a:r>
            <a:endParaRPr sz="3600" b="1" dirty="0">
              <a:solidFill>
                <a:srgbClr val="2A4F1C"/>
              </a:solidFill>
            </a:endParaRPr>
          </a:p>
        </p:txBody>
      </p:sp>
      <p:sp>
        <p:nvSpPr>
          <p:cNvPr id="162" name="Google Shape;162;p7"/>
          <p:cNvSpPr txBox="1"/>
          <p:nvPr/>
        </p:nvSpPr>
        <p:spPr>
          <a:xfrm>
            <a:off x="475343" y="299810"/>
            <a:ext cx="10515600" cy="806450"/>
          </a:xfrm>
          <a:prstGeom prst="rect">
            <a:avLst/>
          </a:prstGeom>
          <a:noFill/>
          <a:ln>
            <a:noFill/>
          </a:ln>
        </p:spPr>
        <p:txBody>
          <a:bodyPr spcFirstLastPara="1" wrap="square" lIns="91425" tIns="45700" rIns="91425" bIns="45700" anchor="b" anchorCtr="0">
            <a:noAutofit/>
          </a:bodyPr>
          <a:lstStyle/>
          <a:p>
            <a:pPr marL="0" marR="0" lvl="0" indent="0" algn="l" rtl="0">
              <a:lnSpc>
                <a:spcPct val="85000"/>
              </a:lnSpc>
              <a:spcBef>
                <a:spcPts val="0"/>
              </a:spcBef>
              <a:spcAft>
                <a:spcPts val="0"/>
              </a:spcAft>
              <a:buNone/>
            </a:pPr>
            <a:r>
              <a:rPr lang="en-GB" sz="3200" b="1" i="0" u="none" strike="noStrike" cap="none">
                <a:solidFill>
                  <a:srgbClr val="2A4F1C"/>
                </a:solidFill>
                <a:latin typeface="Arial"/>
                <a:ea typeface="Arial"/>
                <a:cs typeface="Arial"/>
                <a:sym typeface="Arial"/>
              </a:rPr>
              <a:t>Conceito de empresas verdes</a:t>
            </a:r>
            <a:endParaRPr sz="3200" b="1" i="0" u="none" strike="noStrike" cap="none">
              <a:solidFill>
                <a:srgbClr val="2A4F1C"/>
              </a:solidFill>
              <a:latin typeface="Calibri"/>
              <a:ea typeface="Calibri"/>
              <a:cs typeface="Calibri"/>
              <a:sym typeface="Calibri"/>
            </a:endParaRPr>
          </a:p>
        </p:txBody>
      </p:sp>
      <p:pic>
        <p:nvPicPr>
          <p:cNvPr id="163" name="Google Shape;163;p7" descr="Free green Photos &amp; Pictures | FreeImages"/>
          <p:cNvPicPr preferRelativeResize="0"/>
          <p:nvPr/>
        </p:nvPicPr>
        <p:blipFill rotWithShape="1">
          <a:blip r:embed="rId3">
            <a:alphaModFix/>
          </a:blip>
          <a:srcRect/>
          <a:stretch/>
        </p:blipFill>
        <p:spPr>
          <a:xfrm>
            <a:off x="6447971" y="1920308"/>
            <a:ext cx="5368137" cy="3017384"/>
          </a:xfrm>
          <a:prstGeom prst="rect">
            <a:avLst/>
          </a:prstGeom>
          <a:noFill/>
          <a:ln>
            <a:noFill/>
          </a:ln>
        </p:spPr>
      </p:pic>
    </p:spTree>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4572000" y="157163"/>
            <a:ext cx="2990850" cy="927100"/>
          </a:xfrm>
          <a:prstGeom prst="rect">
            <a:avLst/>
          </a:prstGeom>
          <a:solidFill>
            <a:schemeClr val="lt1"/>
          </a:solidFill>
          <a:ln w="15875"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FFFFFF"/>
              </a:solidFill>
              <a:latin typeface="Calibri"/>
              <a:ea typeface="Calibri"/>
              <a:cs typeface="Calibri"/>
              <a:sym typeface="Calibri"/>
            </a:endParaRPr>
          </a:p>
        </p:txBody>
      </p:sp>
      <p:sp>
        <p:nvSpPr>
          <p:cNvPr id="169" name="Google Shape;169;p8"/>
          <p:cNvSpPr txBox="1"/>
          <p:nvPr/>
        </p:nvSpPr>
        <p:spPr>
          <a:xfrm>
            <a:off x="258416" y="157163"/>
            <a:ext cx="10515600" cy="806116"/>
          </a:xfrm>
          <a:prstGeom prst="rect">
            <a:avLst/>
          </a:prstGeom>
          <a:noFill/>
          <a:ln>
            <a:noFill/>
          </a:ln>
        </p:spPr>
        <p:txBody>
          <a:bodyPr spcFirstLastPara="1" wrap="square" lIns="91425" tIns="45700" rIns="91425" bIns="45700" anchor="b" anchorCtr="0">
            <a:normAutofit/>
          </a:bodyPr>
          <a:lstStyle/>
          <a:p>
            <a:pPr marL="0" marR="0" lvl="0" indent="0" algn="l" rtl="0">
              <a:lnSpc>
                <a:spcPct val="85000"/>
              </a:lnSpc>
              <a:spcBef>
                <a:spcPts val="0"/>
              </a:spcBef>
              <a:spcAft>
                <a:spcPts val="0"/>
              </a:spcAft>
              <a:buClr>
                <a:srgbClr val="2A4F1C"/>
              </a:buClr>
              <a:buSzPts val="3200"/>
              <a:buFont typeface="Arial"/>
              <a:buNone/>
            </a:pPr>
            <a:r>
              <a:rPr lang="en-GB" sz="3200" b="1" i="0" u="none" strike="noStrike" cap="none">
                <a:solidFill>
                  <a:srgbClr val="2A4F1C"/>
                </a:solidFill>
                <a:latin typeface="Arial"/>
                <a:ea typeface="Arial"/>
                <a:cs typeface="Arial"/>
                <a:sym typeface="Arial"/>
              </a:rPr>
              <a:t>Como é que as empresas evoluem para o verde?</a:t>
            </a:r>
            <a:endParaRPr sz="3200" b="1" i="0" u="none" strike="noStrike" cap="none">
              <a:solidFill>
                <a:srgbClr val="2A4F1C"/>
              </a:solidFill>
              <a:latin typeface="Calibri"/>
              <a:ea typeface="Calibri"/>
              <a:cs typeface="Calibri"/>
              <a:sym typeface="Calibri"/>
            </a:endParaRPr>
          </a:p>
        </p:txBody>
      </p:sp>
      <p:sp>
        <p:nvSpPr>
          <p:cNvPr id="170" name="Google Shape;170;p8"/>
          <p:cNvSpPr txBox="1"/>
          <p:nvPr/>
        </p:nvSpPr>
        <p:spPr>
          <a:xfrm>
            <a:off x="754109" y="1315112"/>
            <a:ext cx="9524213" cy="1938952"/>
          </a:xfrm>
          <a:prstGeom prst="rect">
            <a:avLst/>
          </a:prstGeom>
          <a:noFill/>
          <a:ln>
            <a:noFill/>
          </a:ln>
        </p:spPr>
        <p:txBody>
          <a:bodyPr spcFirstLastPara="1" wrap="square" lIns="91425" tIns="45700" rIns="91425" bIns="45700" anchor="t" anchorCtr="0">
            <a:spAutoFit/>
          </a:bodyPr>
          <a:lstStyle/>
          <a:p>
            <a:pPr marL="0" marR="0" lvl="0" indent="0" algn="just" rtl="0">
              <a:lnSpc>
                <a:spcPct val="120000"/>
              </a:lnSpc>
              <a:spcBef>
                <a:spcPts val="0"/>
              </a:spcBef>
              <a:spcAft>
                <a:spcPts val="0"/>
              </a:spcAft>
              <a:buClr>
                <a:schemeClr val="accent1"/>
              </a:buClr>
              <a:buSzPts val="2000"/>
              <a:buFont typeface="Calibri"/>
              <a:buNone/>
            </a:pPr>
            <a:r>
              <a:rPr lang="en-GB" sz="2000" b="1" i="0" u="sng" strike="noStrike" cap="none" dirty="0" err="1">
                <a:solidFill>
                  <a:srgbClr val="2A4F1C"/>
                </a:solidFill>
                <a:latin typeface="Calibri"/>
                <a:ea typeface="Calibri"/>
                <a:cs typeface="Calibri"/>
                <a:sym typeface="Calibri"/>
              </a:rPr>
              <a:t>Empresa</a:t>
            </a:r>
            <a:r>
              <a:rPr lang="en-GB" sz="2000" b="1" i="0" u="sng" strike="noStrike" cap="none" dirty="0">
                <a:solidFill>
                  <a:srgbClr val="2A4F1C"/>
                </a:solidFill>
                <a:latin typeface="Calibri"/>
                <a:ea typeface="Calibri"/>
                <a:cs typeface="Calibri"/>
                <a:sym typeface="Calibri"/>
              </a:rPr>
              <a:t> </a:t>
            </a:r>
            <a:r>
              <a:rPr lang="en-GB" sz="2000" b="1" i="0" u="sng" strike="noStrike" cap="none" dirty="0" err="1">
                <a:solidFill>
                  <a:srgbClr val="2A4F1C"/>
                </a:solidFill>
                <a:latin typeface="Calibri"/>
                <a:ea typeface="Calibri"/>
                <a:cs typeface="Calibri"/>
                <a:sym typeface="Calibri"/>
              </a:rPr>
              <a:t>verde</a:t>
            </a:r>
            <a:r>
              <a:rPr lang="en-GB" sz="2000" b="1" i="0" u="sng" strike="noStrike" cap="none" dirty="0">
                <a:solidFill>
                  <a:srgbClr val="2A4F1C"/>
                </a:solidFill>
                <a:latin typeface="Calibri"/>
                <a:ea typeface="Calibri"/>
                <a:cs typeface="Calibri"/>
                <a:sym typeface="Calibri"/>
              </a:rPr>
              <a:t>: </a:t>
            </a:r>
            <a:r>
              <a:rPr lang="en-GB" sz="2000" b="0" i="0" u="none" strike="noStrike" cap="none" dirty="0">
                <a:solidFill>
                  <a:srgbClr val="2A4F1C"/>
                </a:solidFill>
                <a:latin typeface="Calibri"/>
                <a:ea typeface="Calibri"/>
                <a:cs typeface="Calibri"/>
                <a:sym typeface="Calibri"/>
              </a:rPr>
              <a:t>A </a:t>
            </a:r>
            <a:r>
              <a:rPr lang="en-GB" sz="2000" b="0" i="0" u="none" strike="noStrike" cap="none" dirty="0" err="1">
                <a:solidFill>
                  <a:srgbClr val="2A4F1C"/>
                </a:solidFill>
                <a:latin typeface="Calibri"/>
                <a:ea typeface="Calibri"/>
                <a:cs typeface="Calibri"/>
                <a:sym typeface="Calibri"/>
              </a:rPr>
              <a:t>empresa</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verde</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pode</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ser</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definida</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como</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uma</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empresa</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cujo</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objetivo</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smtClean="0">
                <a:solidFill>
                  <a:srgbClr val="2A4F1C"/>
                </a:solidFill>
                <a:latin typeface="Calibri"/>
                <a:ea typeface="Calibri"/>
                <a:cs typeface="Calibri"/>
                <a:sym typeface="Calibri"/>
              </a:rPr>
              <a:t>atividades</a:t>
            </a:r>
            <a:r>
              <a:rPr lang="en-GB" sz="2000" b="0" i="0" u="none" strike="noStrike" cap="none" dirty="0" smtClean="0">
                <a:solidFill>
                  <a:srgbClr val="2A4F1C"/>
                </a:solidFill>
                <a:latin typeface="Calibri"/>
                <a:ea typeface="Calibri"/>
                <a:cs typeface="Calibri"/>
                <a:sym typeface="Calibri"/>
              </a:rPr>
              <a:t> </a:t>
            </a:r>
            <a:r>
              <a:rPr lang="en-GB" sz="2000" b="0" i="0" u="none" strike="noStrike" cap="none" dirty="0">
                <a:solidFill>
                  <a:srgbClr val="2A4F1C"/>
                </a:solidFill>
                <a:latin typeface="Calibri"/>
                <a:ea typeface="Calibri"/>
                <a:cs typeface="Calibri"/>
                <a:sym typeface="Calibri"/>
              </a:rPr>
              <a:t>e a </a:t>
            </a:r>
            <a:r>
              <a:rPr lang="en-GB" sz="2000" b="0" i="0" u="none" strike="noStrike" cap="none" dirty="0" err="1">
                <a:solidFill>
                  <a:srgbClr val="2A4F1C"/>
                </a:solidFill>
                <a:latin typeface="Calibri"/>
                <a:ea typeface="Calibri"/>
                <a:cs typeface="Calibri"/>
                <a:sym typeface="Calibri"/>
              </a:rPr>
              <a:t>sua</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própria</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existência</a:t>
            </a:r>
            <a:r>
              <a:rPr lang="en-GB" sz="2000" b="0" i="0" u="none" strike="noStrike" cap="none" dirty="0">
                <a:solidFill>
                  <a:srgbClr val="2A4F1C"/>
                </a:solidFill>
                <a:latin typeface="Calibri"/>
                <a:ea typeface="Calibri"/>
                <a:cs typeface="Calibri"/>
                <a:sym typeface="Calibri"/>
              </a:rPr>
              <a:t> material </a:t>
            </a:r>
            <a:r>
              <a:rPr lang="en-GB" sz="2000" b="0" i="0" u="none" strike="noStrike" cap="none" dirty="0" err="1" smtClean="0">
                <a:solidFill>
                  <a:srgbClr val="2A4F1C"/>
                </a:solidFill>
                <a:latin typeface="Calibri"/>
                <a:ea typeface="Calibri"/>
                <a:cs typeface="Calibri"/>
                <a:sym typeface="Calibri"/>
              </a:rPr>
              <a:t>está</a:t>
            </a:r>
            <a:r>
              <a:rPr lang="en-GB" sz="2000" b="0" i="0" u="none" strike="noStrike" cap="none" dirty="0" smtClean="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em</a:t>
            </a:r>
            <a:r>
              <a:rPr lang="en-GB" sz="2000" b="0" i="0" u="none" strike="noStrike" cap="none" dirty="0">
                <a:solidFill>
                  <a:srgbClr val="2A4F1C"/>
                </a:solidFill>
                <a:latin typeface="Calibri"/>
                <a:ea typeface="Calibri"/>
                <a:cs typeface="Calibri"/>
                <a:sym typeface="Calibri"/>
              </a:rPr>
              <a:t> plena </a:t>
            </a:r>
            <a:r>
              <a:rPr lang="en-GB" sz="2000" b="0" i="0" u="none" strike="noStrike" cap="none" dirty="0" err="1">
                <a:solidFill>
                  <a:srgbClr val="2A4F1C"/>
                </a:solidFill>
                <a:latin typeface="Calibri"/>
                <a:ea typeface="Calibri"/>
                <a:cs typeface="Calibri"/>
                <a:sym typeface="Calibri"/>
              </a:rPr>
              <a:t>harmonia</a:t>
            </a:r>
            <a:r>
              <a:rPr lang="en-GB" sz="2000" b="0" i="0" u="none" strike="noStrike" cap="none" dirty="0">
                <a:solidFill>
                  <a:srgbClr val="2A4F1C"/>
                </a:solidFill>
                <a:latin typeface="Calibri"/>
                <a:ea typeface="Calibri"/>
                <a:cs typeface="Calibri"/>
                <a:sym typeface="Calibri"/>
              </a:rPr>
              <a:t> com o </a:t>
            </a:r>
            <a:r>
              <a:rPr lang="en-GB" sz="2000" b="0" i="0" u="none" strike="noStrike" cap="none" dirty="0" err="1">
                <a:solidFill>
                  <a:srgbClr val="2A4F1C"/>
                </a:solidFill>
                <a:latin typeface="Calibri"/>
                <a:ea typeface="Calibri"/>
                <a:cs typeface="Calibri"/>
                <a:sym typeface="Calibri"/>
              </a:rPr>
              <a:t>ambiente</a:t>
            </a:r>
            <a:r>
              <a:rPr lang="en-GB" sz="2000" b="0" i="0" u="none" strike="noStrike" cap="none" dirty="0">
                <a:solidFill>
                  <a:srgbClr val="2A4F1C"/>
                </a:solidFill>
                <a:latin typeface="Calibri"/>
                <a:ea typeface="Calibri"/>
                <a:cs typeface="Calibri"/>
                <a:sym typeface="Calibri"/>
              </a:rPr>
              <a:t> natural e cultural, e </a:t>
            </a:r>
            <a:r>
              <a:rPr lang="en-GB" sz="2000" b="0" i="0" u="none" strike="noStrike" cap="none" dirty="0" err="1">
                <a:solidFill>
                  <a:srgbClr val="2A4F1C"/>
                </a:solidFill>
                <a:latin typeface="Calibri"/>
                <a:ea typeface="Calibri"/>
                <a:cs typeface="Calibri"/>
                <a:sym typeface="Calibri"/>
              </a:rPr>
              <a:t>cujos</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smtClean="0">
                <a:solidFill>
                  <a:srgbClr val="2A4F1C"/>
                </a:solidFill>
                <a:latin typeface="Calibri"/>
                <a:ea typeface="Calibri"/>
                <a:cs typeface="Calibri"/>
                <a:sym typeface="Calibri"/>
              </a:rPr>
              <a:t>funcionários</a:t>
            </a:r>
            <a:r>
              <a:rPr lang="en-GB" sz="2000" b="0" i="0" u="none" strike="noStrike" cap="none" dirty="0" smtClean="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seguem</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rigorosamente</a:t>
            </a:r>
            <a:r>
              <a:rPr lang="en-GB" sz="2000" b="0" i="0" u="none" strike="noStrike" cap="none" dirty="0">
                <a:solidFill>
                  <a:srgbClr val="2A4F1C"/>
                </a:solidFill>
                <a:latin typeface="Calibri"/>
                <a:ea typeface="Calibri"/>
                <a:cs typeface="Calibri"/>
                <a:sym typeface="Calibri"/>
              </a:rPr>
              <a:t> as </a:t>
            </a:r>
            <a:r>
              <a:rPr lang="en-GB" sz="2000" b="0" i="0" u="none" strike="noStrike" cap="none" dirty="0" err="1">
                <a:solidFill>
                  <a:srgbClr val="2A4F1C"/>
                </a:solidFill>
                <a:latin typeface="Calibri"/>
                <a:ea typeface="Calibri"/>
                <a:cs typeface="Calibri"/>
                <a:sym typeface="Calibri"/>
              </a:rPr>
              <a:t>regras</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éticas</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na</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relação</a:t>
            </a:r>
            <a:r>
              <a:rPr lang="en-GB" sz="2000" b="0" i="0" u="none" strike="noStrike" cap="none" dirty="0">
                <a:solidFill>
                  <a:srgbClr val="2A4F1C"/>
                </a:solidFill>
                <a:latin typeface="Calibri"/>
                <a:ea typeface="Calibri"/>
                <a:cs typeface="Calibri"/>
                <a:sym typeface="Calibri"/>
              </a:rPr>
              <a:t> e </a:t>
            </a:r>
            <a:r>
              <a:rPr lang="en-GB" sz="2000" b="0" i="0" u="none" strike="noStrike" cap="none" dirty="0" err="1">
                <a:solidFill>
                  <a:srgbClr val="2A4F1C"/>
                </a:solidFill>
                <a:latin typeface="Calibri"/>
                <a:ea typeface="Calibri"/>
                <a:cs typeface="Calibri"/>
                <a:sym typeface="Calibri"/>
              </a:rPr>
              <a:t>comunicação</a:t>
            </a:r>
            <a:r>
              <a:rPr lang="en-GB" sz="2000" b="0" i="0" u="none" strike="noStrike" cap="none" dirty="0">
                <a:solidFill>
                  <a:srgbClr val="2A4F1C"/>
                </a:solidFill>
                <a:latin typeface="Calibri"/>
                <a:ea typeface="Calibri"/>
                <a:cs typeface="Calibri"/>
                <a:sym typeface="Calibri"/>
              </a:rPr>
              <a:t> entre </a:t>
            </a:r>
            <a:r>
              <a:rPr lang="en-GB" sz="2000" b="0" i="0" u="none" strike="noStrike" cap="none" dirty="0" err="1">
                <a:solidFill>
                  <a:srgbClr val="2A4F1C"/>
                </a:solidFill>
                <a:latin typeface="Calibri"/>
                <a:ea typeface="Calibri"/>
                <a:cs typeface="Calibri"/>
                <a:sym typeface="Calibri"/>
              </a:rPr>
              <a:t>si</a:t>
            </a:r>
            <a:r>
              <a:rPr lang="en-GB" sz="2000" b="0" i="0" u="none" strike="noStrike" cap="none" dirty="0">
                <a:solidFill>
                  <a:srgbClr val="2A4F1C"/>
                </a:solidFill>
                <a:latin typeface="Calibri"/>
                <a:ea typeface="Calibri"/>
                <a:cs typeface="Calibri"/>
                <a:sym typeface="Calibri"/>
              </a:rPr>
              <a:t> e com as </a:t>
            </a:r>
            <a:r>
              <a:rPr lang="en-GB" sz="2000" b="0" i="0" u="none" strike="noStrike" cap="none" dirty="0" err="1">
                <a:solidFill>
                  <a:srgbClr val="2A4F1C"/>
                </a:solidFill>
                <a:latin typeface="Calibri"/>
                <a:ea typeface="Calibri"/>
                <a:cs typeface="Calibri"/>
                <a:sym typeface="Calibri"/>
              </a:rPr>
              <a:t>partes</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interessadas</a:t>
            </a:r>
            <a:r>
              <a:rPr lang="en-GB" sz="2000" b="0" i="0" u="none" strike="noStrike" cap="none" dirty="0">
                <a:solidFill>
                  <a:srgbClr val="2A4F1C"/>
                </a:solidFill>
                <a:latin typeface="Calibri"/>
                <a:ea typeface="Calibri"/>
                <a:cs typeface="Calibri"/>
                <a:sym typeface="Calibri"/>
              </a:rPr>
              <a:t> da </a:t>
            </a:r>
            <a:r>
              <a:rPr lang="en-GB" sz="2000" b="0" i="0" u="none" strike="noStrike" cap="none" dirty="0" err="1">
                <a:solidFill>
                  <a:srgbClr val="2A4F1C"/>
                </a:solidFill>
                <a:latin typeface="Calibri"/>
                <a:ea typeface="Calibri"/>
                <a:cs typeface="Calibri"/>
                <a:sym typeface="Calibri"/>
              </a:rPr>
              <a:t>empresa</a:t>
            </a:r>
            <a:r>
              <a:rPr lang="en-GB" sz="2000" b="0" i="0" u="none" strike="noStrike" cap="none" dirty="0">
                <a:solidFill>
                  <a:srgbClr val="2A4F1C"/>
                </a:solidFill>
                <a:latin typeface="Calibri"/>
                <a:ea typeface="Calibri"/>
                <a:cs typeface="Calibri"/>
                <a:sym typeface="Calibri"/>
              </a:rPr>
              <a:t> (</a:t>
            </a:r>
            <a:r>
              <a:rPr lang="en-GB" sz="2000" b="0" i="0" u="none" strike="noStrike" cap="none" dirty="0" err="1">
                <a:solidFill>
                  <a:srgbClr val="2A4F1C"/>
                </a:solidFill>
                <a:latin typeface="Calibri"/>
                <a:ea typeface="Calibri"/>
                <a:cs typeface="Calibri"/>
                <a:sym typeface="Calibri"/>
              </a:rPr>
              <a:t>Biloslavo</a:t>
            </a:r>
            <a:r>
              <a:rPr lang="en-GB" sz="2000" b="0" i="0" u="none" strike="noStrike" cap="none" dirty="0">
                <a:solidFill>
                  <a:srgbClr val="2A4F1C"/>
                </a:solidFill>
                <a:latin typeface="Calibri"/>
                <a:ea typeface="Calibri"/>
                <a:cs typeface="Calibri"/>
                <a:sym typeface="Calibri"/>
              </a:rPr>
              <a:t> e </a:t>
            </a:r>
            <a:r>
              <a:rPr lang="en-GB" sz="2000" b="0" i="0" u="none" strike="noStrike" cap="none" dirty="0" err="1">
                <a:solidFill>
                  <a:srgbClr val="2A4F1C"/>
                </a:solidFill>
                <a:latin typeface="Calibri"/>
                <a:ea typeface="Calibri"/>
                <a:cs typeface="Calibri"/>
                <a:sym typeface="Calibri"/>
              </a:rPr>
              <a:t>Trnavcevic</a:t>
            </a:r>
            <a:r>
              <a:rPr lang="en-GB" sz="2000" b="0" i="0" u="none" strike="noStrike" cap="none" dirty="0">
                <a:solidFill>
                  <a:srgbClr val="2A4F1C"/>
                </a:solidFill>
                <a:latin typeface="Calibri"/>
                <a:ea typeface="Calibri"/>
                <a:cs typeface="Calibri"/>
                <a:sym typeface="Calibri"/>
              </a:rPr>
              <a:t>, 2014, p. 1159). </a:t>
            </a:r>
            <a:endParaRPr dirty="0"/>
          </a:p>
        </p:txBody>
      </p:sp>
      <p:pic>
        <p:nvPicPr>
          <p:cNvPr id="171" name="Google Shape;171;p8" descr="Why 'going green' is a great PR move—and how to do it - Agility PR Solutions"/>
          <p:cNvPicPr preferRelativeResize="0"/>
          <p:nvPr/>
        </p:nvPicPr>
        <p:blipFill rotWithShape="1">
          <a:blip r:embed="rId3">
            <a:alphaModFix/>
          </a:blip>
          <a:srcRect/>
          <a:stretch/>
        </p:blipFill>
        <p:spPr>
          <a:xfrm>
            <a:off x="2277382" y="3429000"/>
            <a:ext cx="7084332" cy="2663026"/>
          </a:xfrm>
          <a:prstGeom prst="rect">
            <a:avLst/>
          </a:prstGeom>
          <a:noFill/>
          <a:ln>
            <a:noFill/>
          </a:ln>
        </p:spPr>
      </p:pic>
    </p:spTree>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9"/>
          <p:cNvSpPr txBox="1">
            <a:spLocks noGrp="1"/>
          </p:cNvSpPr>
          <p:nvPr>
            <p:ph type="body" idx="1"/>
          </p:nvPr>
        </p:nvSpPr>
        <p:spPr>
          <a:xfrm>
            <a:off x="476131" y="772901"/>
            <a:ext cx="9277469" cy="3174985"/>
          </a:xfrm>
          <a:prstGeom prst="rect">
            <a:avLst/>
          </a:prstGeom>
          <a:noFill/>
          <a:ln>
            <a:noFill/>
          </a:ln>
        </p:spPr>
        <p:txBody>
          <a:bodyPr spcFirstLastPara="1" wrap="square" lIns="0" tIns="45700" rIns="0" bIns="45700" anchor="t" anchorCtr="0">
            <a:normAutofit/>
          </a:bodyPr>
          <a:lstStyle/>
          <a:p>
            <a:pPr marL="0" lvl="0" indent="0" algn="just" rtl="0">
              <a:lnSpc>
                <a:spcPct val="120000"/>
              </a:lnSpc>
              <a:spcBef>
                <a:spcPts val="0"/>
              </a:spcBef>
              <a:spcAft>
                <a:spcPts val="0"/>
              </a:spcAft>
              <a:buClr>
                <a:schemeClr val="accent1"/>
              </a:buClr>
              <a:buSzPts val="2400"/>
              <a:buFont typeface="Calibri"/>
              <a:buNone/>
            </a:pPr>
            <a:r>
              <a:rPr lang="en-GB" sz="2400" dirty="0">
                <a:solidFill>
                  <a:srgbClr val="2A4F1C"/>
                </a:solidFill>
                <a:latin typeface="Calibri"/>
                <a:ea typeface="Calibri"/>
                <a:cs typeface="Calibri"/>
                <a:sym typeface="Calibri"/>
              </a:rPr>
              <a:t>As </a:t>
            </a:r>
            <a:r>
              <a:rPr lang="en-GB" sz="2400" dirty="0" err="1">
                <a:solidFill>
                  <a:srgbClr val="2A4F1C"/>
                </a:solidFill>
                <a:latin typeface="Calibri"/>
                <a:ea typeface="Calibri"/>
                <a:cs typeface="Calibri"/>
                <a:sym typeface="Calibri"/>
              </a:rPr>
              <a:t>empresas</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podem</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implementar</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os</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seus</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processos</a:t>
            </a:r>
            <a:r>
              <a:rPr lang="en-GB" sz="2400" dirty="0">
                <a:solidFill>
                  <a:srgbClr val="2A4F1C"/>
                </a:solidFill>
                <a:latin typeface="Calibri"/>
                <a:ea typeface="Calibri"/>
                <a:cs typeface="Calibri"/>
                <a:sym typeface="Calibri"/>
              </a:rPr>
              <a:t> para se </a:t>
            </a:r>
            <a:r>
              <a:rPr lang="en-GB" sz="2400" dirty="0" err="1">
                <a:solidFill>
                  <a:srgbClr val="2A4F1C"/>
                </a:solidFill>
                <a:latin typeface="Calibri"/>
                <a:ea typeface="Calibri"/>
                <a:cs typeface="Calibri"/>
                <a:sym typeface="Calibri"/>
              </a:rPr>
              <a:t>tornarem</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uma</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empresa</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ecológica</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três</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formas</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diferentes</a:t>
            </a:r>
            <a:r>
              <a:rPr lang="en-GB" sz="2400" dirty="0">
                <a:solidFill>
                  <a:srgbClr val="2A4F1C"/>
                </a:solidFill>
                <a:latin typeface="Calibri"/>
                <a:ea typeface="Calibri"/>
                <a:cs typeface="Calibri"/>
                <a:sym typeface="Calibri"/>
              </a:rPr>
              <a:t>: </a:t>
            </a:r>
            <a:endParaRPr dirty="0"/>
          </a:p>
          <a:p>
            <a:pPr marL="342900" lvl="0" indent="-342900" algn="just" rtl="0">
              <a:lnSpc>
                <a:spcPct val="120000"/>
              </a:lnSpc>
              <a:spcBef>
                <a:spcPts val="0"/>
              </a:spcBef>
              <a:spcAft>
                <a:spcPts val="0"/>
              </a:spcAft>
              <a:buClr>
                <a:schemeClr val="accent1"/>
              </a:buClr>
              <a:buSzPts val="2400"/>
              <a:buFont typeface="Calibri"/>
              <a:buAutoNum type="arabicPeriod"/>
            </a:pPr>
            <a:r>
              <a:rPr lang="en-GB" sz="2400" dirty="0" err="1">
                <a:solidFill>
                  <a:srgbClr val="2A4F1C"/>
                </a:solidFill>
                <a:latin typeface="Calibri"/>
                <a:ea typeface="Calibri"/>
                <a:cs typeface="Calibri"/>
                <a:sym typeface="Calibri"/>
              </a:rPr>
              <a:t>produção</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produtos</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sustentáveis</a:t>
            </a:r>
            <a:endParaRPr sz="2400" dirty="0">
              <a:solidFill>
                <a:srgbClr val="2A4F1C"/>
              </a:solidFill>
              <a:latin typeface="Calibri"/>
              <a:ea typeface="Calibri"/>
              <a:cs typeface="Calibri"/>
              <a:sym typeface="Calibri"/>
            </a:endParaRPr>
          </a:p>
          <a:p>
            <a:pPr marL="514350" lvl="0" indent="-514350" algn="just" rtl="0">
              <a:lnSpc>
                <a:spcPct val="120000"/>
              </a:lnSpc>
              <a:spcBef>
                <a:spcPts val="0"/>
              </a:spcBef>
              <a:spcAft>
                <a:spcPts val="0"/>
              </a:spcAft>
              <a:buClr>
                <a:schemeClr val="accent1"/>
              </a:buClr>
              <a:buSzPts val="2400"/>
              <a:buFont typeface="Calibri"/>
              <a:buAutoNum type="arabicPeriod"/>
            </a:pPr>
            <a:r>
              <a:rPr lang="en-GB" sz="2400" dirty="0" err="1">
                <a:solidFill>
                  <a:srgbClr val="2A4F1C"/>
                </a:solidFill>
                <a:latin typeface="Calibri"/>
                <a:ea typeface="Calibri"/>
                <a:cs typeface="Calibri"/>
                <a:sym typeface="Calibri"/>
              </a:rPr>
              <a:t>utilização</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energias</a:t>
            </a:r>
            <a:r>
              <a:rPr lang="en-GB" sz="2400" dirty="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renováveis</a:t>
            </a:r>
            <a:r>
              <a:rPr lang="en-GB" sz="2400" dirty="0">
                <a:solidFill>
                  <a:srgbClr val="2A4F1C"/>
                </a:solidFill>
                <a:latin typeface="Calibri"/>
                <a:ea typeface="Calibri"/>
                <a:cs typeface="Calibri"/>
                <a:sym typeface="Calibri"/>
              </a:rPr>
              <a:t> no </a:t>
            </a:r>
            <a:r>
              <a:rPr lang="en-GB" sz="2400" dirty="0" err="1">
                <a:solidFill>
                  <a:srgbClr val="2A4F1C"/>
                </a:solidFill>
                <a:latin typeface="Calibri"/>
                <a:ea typeface="Calibri"/>
                <a:cs typeface="Calibri"/>
                <a:sym typeface="Calibri"/>
              </a:rPr>
              <a:t>processo</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produção</a:t>
            </a:r>
            <a:endParaRPr dirty="0"/>
          </a:p>
          <a:p>
            <a:pPr marL="514350" lvl="0" indent="-514350" algn="just" rtl="0">
              <a:lnSpc>
                <a:spcPct val="120000"/>
              </a:lnSpc>
              <a:spcBef>
                <a:spcPts val="0"/>
              </a:spcBef>
              <a:spcAft>
                <a:spcPts val="0"/>
              </a:spcAft>
              <a:buClr>
                <a:schemeClr val="accent1"/>
              </a:buClr>
              <a:buSzPts val="2400"/>
              <a:buFont typeface="Calibri"/>
              <a:buAutoNum type="arabicPeriod"/>
            </a:pPr>
            <a:r>
              <a:rPr lang="en-GB" sz="2400" dirty="0" err="1" smtClean="0">
                <a:solidFill>
                  <a:srgbClr val="2A4F1C"/>
                </a:solidFill>
                <a:latin typeface="Calibri"/>
                <a:ea typeface="Calibri"/>
                <a:cs typeface="Calibri"/>
                <a:sym typeface="Calibri"/>
              </a:rPr>
              <a:t>ou</a:t>
            </a:r>
            <a:r>
              <a:rPr lang="en-GB" sz="2400" dirty="0" smtClean="0">
                <a:solidFill>
                  <a:srgbClr val="2A4F1C"/>
                </a:solidFill>
                <a:latin typeface="Calibri"/>
                <a:ea typeface="Calibri"/>
                <a:cs typeface="Calibri"/>
                <a:sym typeface="Calibri"/>
              </a:rPr>
              <a:t> </a:t>
            </a:r>
            <a:r>
              <a:rPr lang="en-GB" sz="2400" dirty="0" err="1">
                <a:solidFill>
                  <a:srgbClr val="2A4F1C"/>
                </a:solidFill>
                <a:latin typeface="Calibri"/>
                <a:ea typeface="Calibri"/>
                <a:cs typeface="Calibri"/>
                <a:sym typeface="Calibri"/>
              </a:rPr>
              <a:t>redução</a:t>
            </a:r>
            <a:r>
              <a:rPr lang="en-GB" sz="2400" dirty="0">
                <a:solidFill>
                  <a:srgbClr val="2A4F1C"/>
                </a:solidFill>
                <a:latin typeface="Calibri"/>
                <a:ea typeface="Calibri"/>
                <a:cs typeface="Calibri"/>
                <a:sym typeface="Calibri"/>
              </a:rPr>
              <a:t> de </a:t>
            </a:r>
            <a:r>
              <a:rPr lang="en-GB" sz="2400" dirty="0" err="1">
                <a:solidFill>
                  <a:srgbClr val="2A4F1C"/>
                </a:solidFill>
                <a:latin typeface="Calibri"/>
                <a:ea typeface="Calibri"/>
                <a:cs typeface="Calibri"/>
                <a:sym typeface="Calibri"/>
              </a:rPr>
              <a:t>materiais</a:t>
            </a:r>
            <a:r>
              <a:rPr lang="en-GB" sz="2400" dirty="0">
                <a:solidFill>
                  <a:srgbClr val="2A4F1C"/>
                </a:solidFill>
                <a:latin typeface="Calibri"/>
                <a:ea typeface="Calibri"/>
                <a:cs typeface="Calibri"/>
                <a:sym typeface="Calibri"/>
              </a:rPr>
              <a:t> </a:t>
            </a:r>
            <a:endParaRPr sz="2400" b="1" dirty="0">
              <a:solidFill>
                <a:srgbClr val="2A4F1C"/>
              </a:solidFill>
              <a:latin typeface="Calibri"/>
              <a:ea typeface="Calibri"/>
              <a:cs typeface="Calibri"/>
              <a:sym typeface="Calibri"/>
            </a:endParaRPr>
          </a:p>
        </p:txBody>
      </p:sp>
      <p:sp>
        <p:nvSpPr>
          <p:cNvPr id="177" name="Google Shape;177;p9"/>
          <p:cNvSpPr txBox="1"/>
          <p:nvPr/>
        </p:nvSpPr>
        <p:spPr>
          <a:xfrm>
            <a:off x="476131" y="3429000"/>
            <a:ext cx="10206383" cy="12003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2400" b="1" i="0" u="none" strike="noStrike" cap="none">
                <a:solidFill>
                  <a:srgbClr val="2A4F1C"/>
                </a:solidFill>
                <a:latin typeface="Arial"/>
                <a:ea typeface="Arial"/>
                <a:cs typeface="Arial"/>
                <a:sym typeface="Arial"/>
              </a:rPr>
              <a:t>As empresas continuam o seu percurso no sentido de se tornarem uma empresa ecológica através de áreas como as estratégias ambientais e os produtos ecológicos. </a:t>
            </a:r>
            <a:endParaRPr/>
          </a:p>
        </p:txBody>
      </p:sp>
    </p:spTree>
  </p:cSld>
  <p:clrMapOvr>
    <a:masterClrMapping/>
  </p:clrMapOvr>
  <p:transition spd="med">
    <p:fade/>
  </p:transition>
</p:sld>
</file>

<file path=ppt/theme/theme1.xml><?xml version="1.0" encoding="utf-8"?>
<a:theme xmlns:a="http://schemas.openxmlformats.org/drawingml/2006/main" name="Rückblick">
  <a:themeElements>
    <a:clrScheme name="Grün">
      <a:dk1>
        <a:srgbClr val="000000"/>
      </a:dk1>
      <a:lt1>
        <a:srgbClr val="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Design">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1264</Words>
  <Application>Microsoft Office PowerPoint</Application>
  <PresentationFormat>Ecrã Panorâmico</PresentationFormat>
  <Paragraphs>89</Paragraphs>
  <Slides>15</Slides>
  <Notes>15</Notes>
  <HiddenSlides>0</HiddenSlides>
  <MMClips>0</MMClips>
  <ScaleCrop>false</ScaleCrop>
  <HeadingPairs>
    <vt:vector size="6" baseType="variant">
      <vt:variant>
        <vt:lpstr>Tipos de letra usados</vt:lpstr>
      </vt:variant>
      <vt:variant>
        <vt:i4>4</vt:i4>
      </vt:variant>
      <vt:variant>
        <vt:lpstr>Tema</vt:lpstr>
      </vt:variant>
      <vt:variant>
        <vt:i4>1</vt:i4>
      </vt:variant>
      <vt:variant>
        <vt:lpstr>Títulos dos diapositivos</vt:lpstr>
      </vt:variant>
      <vt:variant>
        <vt:i4>15</vt:i4>
      </vt:variant>
    </vt:vector>
  </HeadingPairs>
  <TitlesOfParts>
    <vt:vector size="20" baseType="lpstr">
      <vt:lpstr>Arial</vt:lpstr>
      <vt:lpstr>Calibri</vt:lpstr>
      <vt:lpstr>Noto Sans Symbols</vt:lpstr>
      <vt:lpstr>Times New Roman</vt:lpstr>
      <vt:lpstr>Rückblick</vt:lpstr>
      <vt:lpstr>GREENWORLD: Pensar verde para o mundo  Educação dos jovens ERASMUS+  KA220 YOU - Parcerias estratégicas para a educação de jovens Parceria de cooperação </vt:lpstr>
      <vt:lpstr>Resultados de aprendizagem do Módulo 3</vt:lpstr>
      <vt:lpstr>Vamos lá começar!</vt:lpstr>
      <vt:lpstr> Introdução</vt:lpstr>
      <vt:lpstr>Apresentação do PowerPoint</vt:lpstr>
      <vt:lpstr>Apresentação do PowerPoint</vt:lpstr>
      <vt:lpstr>Apresentação do PowerPoint</vt:lpstr>
      <vt:lpstr>Apresentação do PowerPoint</vt:lpstr>
      <vt:lpstr>Apresentação do PowerPoint</vt:lpstr>
      <vt:lpstr>Mudança nos comportamentos dos consumidores com base nas empresas ecológicas</vt:lpstr>
      <vt:lpstr>Razões para a mudança nos comportamentos dos consumidores;</vt:lpstr>
      <vt:lpstr>"Lavagem verde”</vt:lpstr>
      <vt:lpstr>Como compreender o greenwashing?</vt:lpstr>
      <vt:lpstr>Objectivos do módulo</vt:lpstr>
      <vt:lpstr>Referências e ligações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GREENWORLD: Pensar verde para o mundo  Educação dos jovens ERASMUS+  KA220 YOU - Parcerias estratégicas para a educação de jovens Parceria de cooperação</dc:title>
  <dc:creator>Selman Narlı</dc:creator>
  <cp:keywords>, docId:EA45ACBCBCF218576686B9FAF234D137</cp:keywords>
  <cp:lastModifiedBy>Daniela</cp:lastModifiedBy>
  <cp:revision>2</cp:revision>
  <dcterms:created xsi:type="dcterms:W3CDTF">2020-11-17T09:39:06Z</dcterms:created>
  <dcterms:modified xsi:type="dcterms:W3CDTF">2024-05-06T10:07:24Z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0x0101006EDDDB5EE6D98C44930B742096920B300400F5B6D36B3EF94B4E9A635CDF2A18F5B8</vt:lpwstr>
  </property>
  <property fmtid="{D5CDD505-2E9C-101B-9397-08002B2CF9AE}" pid="3" name="InternalTags">
    <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