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hB4vht8n/85YvZcLOyDdToaoAb1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CBC29B-D820-42B1-9702-BCA541135AE6}" v="2" dt="2024-05-13T15:22:16.2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Ovidiu Iovan" userId="52712728-8d8a-49a7-85af-b188f1122362" providerId="ADAL" clId="{9CCBC29B-D820-42B1-9702-BCA541135AE6}"/>
    <pc:docChg chg="undo custSel modSld">
      <pc:chgData name="Dan-Ovidiu Iovan" userId="52712728-8d8a-49a7-85af-b188f1122362" providerId="ADAL" clId="{9CCBC29B-D820-42B1-9702-BCA541135AE6}" dt="2024-05-13T15:58:49.137" v="451" actId="1076"/>
      <pc:docMkLst>
        <pc:docMk/>
      </pc:docMkLst>
      <pc:sldChg chg="modSp mod">
        <pc:chgData name="Dan-Ovidiu Iovan" userId="52712728-8d8a-49a7-85af-b188f1122362" providerId="ADAL" clId="{9CCBC29B-D820-42B1-9702-BCA541135AE6}" dt="2024-05-13T15:58:49.137" v="451" actId="1076"/>
        <pc:sldMkLst>
          <pc:docMk/>
          <pc:sldMk cId="0" sldId="256"/>
        </pc:sldMkLst>
        <pc:spChg chg="mod">
          <ac:chgData name="Dan-Ovidiu Iovan" userId="52712728-8d8a-49a7-85af-b188f1122362" providerId="ADAL" clId="{9CCBC29B-D820-42B1-9702-BCA541135AE6}" dt="2024-05-13T15:58:49.137" v="451" actId="1076"/>
          <ac:spMkLst>
            <pc:docMk/>
            <pc:sldMk cId="0" sldId="256"/>
            <ac:spMk id="109" creationId="{00000000-0000-0000-0000-000000000000}"/>
          </ac:spMkLst>
        </pc:spChg>
        <pc:spChg chg="mod">
          <ac:chgData name="Dan-Ovidiu Iovan" userId="52712728-8d8a-49a7-85af-b188f1122362" providerId="ADAL" clId="{9CCBC29B-D820-42B1-9702-BCA541135AE6}" dt="2024-05-13T15:17:06.047" v="39" actId="20577"/>
          <ac:spMkLst>
            <pc:docMk/>
            <pc:sldMk cId="0" sldId="256"/>
            <ac:spMk id="111" creationId="{00000000-0000-0000-0000-000000000000}"/>
          </ac:spMkLst>
        </pc:spChg>
        <pc:spChg chg="mod">
          <ac:chgData name="Dan-Ovidiu Iovan" userId="52712728-8d8a-49a7-85af-b188f1122362" providerId="ADAL" clId="{9CCBC29B-D820-42B1-9702-BCA541135AE6}" dt="2024-05-13T15:16:35.383" v="7" actId="27636"/>
          <ac:spMkLst>
            <pc:docMk/>
            <pc:sldMk cId="0" sldId="256"/>
            <ac:spMk id="112" creationId="{00000000-0000-0000-0000-000000000000}"/>
          </ac:spMkLst>
        </pc:spChg>
      </pc:sldChg>
      <pc:sldChg chg="modSp mod">
        <pc:chgData name="Dan-Ovidiu Iovan" userId="52712728-8d8a-49a7-85af-b188f1122362" providerId="ADAL" clId="{9CCBC29B-D820-42B1-9702-BCA541135AE6}" dt="2024-05-13T15:20:49.916" v="241" actId="20577"/>
        <pc:sldMkLst>
          <pc:docMk/>
          <pc:sldMk cId="0" sldId="257"/>
        </pc:sldMkLst>
        <pc:spChg chg="mod">
          <ac:chgData name="Dan-Ovidiu Iovan" userId="52712728-8d8a-49a7-85af-b188f1122362" providerId="ADAL" clId="{9CCBC29B-D820-42B1-9702-BCA541135AE6}" dt="2024-05-13T15:18:36.980" v="196" actId="20577"/>
          <ac:spMkLst>
            <pc:docMk/>
            <pc:sldMk cId="0" sldId="257"/>
            <ac:spMk id="121" creationId="{00000000-0000-0000-0000-000000000000}"/>
          </ac:spMkLst>
        </pc:spChg>
        <pc:spChg chg="mod">
          <ac:chgData name="Dan-Ovidiu Iovan" userId="52712728-8d8a-49a7-85af-b188f1122362" providerId="ADAL" clId="{9CCBC29B-D820-42B1-9702-BCA541135AE6}" dt="2024-05-13T15:20:49.916" v="241" actId="20577"/>
          <ac:spMkLst>
            <pc:docMk/>
            <pc:sldMk cId="0" sldId="257"/>
            <ac:spMk id="122" creationId="{00000000-0000-0000-0000-000000000000}"/>
          </ac:spMkLst>
        </pc:spChg>
      </pc:sldChg>
      <pc:sldChg chg="modSp mod">
        <pc:chgData name="Dan-Ovidiu Iovan" userId="52712728-8d8a-49a7-85af-b188f1122362" providerId="ADAL" clId="{9CCBC29B-D820-42B1-9702-BCA541135AE6}" dt="2024-05-13T15:22:23.051" v="249" actId="20577"/>
        <pc:sldMkLst>
          <pc:docMk/>
          <pc:sldMk cId="0" sldId="258"/>
        </pc:sldMkLst>
        <pc:spChg chg="mod">
          <ac:chgData name="Dan-Ovidiu Iovan" userId="52712728-8d8a-49a7-85af-b188f1122362" providerId="ADAL" clId="{9CCBC29B-D820-42B1-9702-BCA541135AE6}" dt="2024-05-13T15:22:23.051" v="249" actId="20577"/>
          <ac:spMkLst>
            <pc:docMk/>
            <pc:sldMk cId="0" sldId="258"/>
            <ac:spMk id="127" creationId="{00000000-0000-0000-0000-000000000000}"/>
          </ac:spMkLst>
        </pc:spChg>
      </pc:sldChg>
      <pc:sldChg chg="modSp mod">
        <pc:chgData name="Dan-Ovidiu Iovan" userId="52712728-8d8a-49a7-85af-b188f1122362" providerId="ADAL" clId="{9CCBC29B-D820-42B1-9702-BCA541135AE6}" dt="2024-05-13T15:22:50.635" v="255" actId="20577"/>
        <pc:sldMkLst>
          <pc:docMk/>
          <pc:sldMk cId="0" sldId="259"/>
        </pc:sldMkLst>
        <pc:spChg chg="mod">
          <ac:chgData name="Dan-Ovidiu Iovan" userId="52712728-8d8a-49a7-85af-b188f1122362" providerId="ADAL" clId="{9CCBC29B-D820-42B1-9702-BCA541135AE6}" dt="2024-05-13T15:22:50.635" v="255" actId="20577"/>
          <ac:spMkLst>
            <pc:docMk/>
            <pc:sldMk cId="0" sldId="259"/>
            <ac:spMk id="135" creationId="{00000000-0000-0000-0000-000000000000}"/>
          </ac:spMkLst>
        </pc:spChg>
        <pc:spChg chg="mod">
          <ac:chgData name="Dan-Ovidiu Iovan" userId="52712728-8d8a-49a7-85af-b188f1122362" providerId="ADAL" clId="{9CCBC29B-D820-42B1-9702-BCA541135AE6}" dt="2024-05-13T15:22:45.151" v="252" actId="14100"/>
          <ac:spMkLst>
            <pc:docMk/>
            <pc:sldMk cId="0" sldId="259"/>
            <ac:spMk id="141" creationId="{00000000-0000-0000-0000-000000000000}"/>
          </ac:spMkLst>
        </pc:spChg>
      </pc:sldChg>
      <pc:sldChg chg="modSp mod">
        <pc:chgData name="Dan-Ovidiu Iovan" userId="52712728-8d8a-49a7-85af-b188f1122362" providerId="ADAL" clId="{9CCBC29B-D820-42B1-9702-BCA541135AE6}" dt="2024-05-13T15:23:36.732" v="257"/>
        <pc:sldMkLst>
          <pc:docMk/>
          <pc:sldMk cId="0" sldId="260"/>
        </pc:sldMkLst>
        <pc:spChg chg="mod">
          <ac:chgData name="Dan-Ovidiu Iovan" userId="52712728-8d8a-49a7-85af-b188f1122362" providerId="ADAL" clId="{9CCBC29B-D820-42B1-9702-BCA541135AE6}" dt="2024-05-13T15:23:36.732" v="257"/>
          <ac:spMkLst>
            <pc:docMk/>
            <pc:sldMk cId="0" sldId="260"/>
            <ac:spMk id="146" creationId="{00000000-0000-0000-0000-000000000000}"/>
          </ac:spMkLst>
        </pc:spChg>
        <pc:spChg chg="mod">
          <ac:chgData name="Dan-Ovidiu Iovan" userId="52712728-8d8a-49a7-85af-b188f1122362" providerId="ADAL" clId="{9CCBC29B-D820-42B1-9702-BCA541135AE6}" dt="2024-05-13T15:23:18.596" v="256"/>
          <ac:spMkLst>
            <pc:docMk/>
            <pc:sldMk cId="0" sldId="260"/>
            <ac:spMk id="148" creationId="{00000000-0000-0000-0000-000000000000}"/>
          </ac:spMkLst>
        </pc:spChg>
      </pc:sldChg>
      <pc:sldChg chg="modSp mod">
        <pc:chgData name="Dan-Ovidiu Iovan" userId="52712728-8d8a-49a7-85af-b188f1122362" providerId="ADAL" clId="{9CCBC29B-D820-42B1-9702-BCA541135AE6}" dt="2024-05-13T15:24:28.665" v="260"/>
        <pc:sldMkLst>
          <pc:docMk/>
          <pc:sldMk cId="0" sldId="261"/>
        </pc:sldMkLst>
        <pc:spChg chg="mod">
          <ac:chgData name="Dan-Ovidiu Iovan" userId="52712728-8d8a-49a7-85af-b188f1122362" providerId="ADAL" clId="{9CCBC29B-D820-42B1-9702-BCA541135AE6}" dt="2024-05-13T15:24:09.421" v="259" actId="12"/>
          <ac:spMkLst>
            <pc:docMk/>
            <pc:sldMk cId="0" sldId="261"/>
            <ac:spMk id="155" creationId="{00000000-0000-0000-0000-000000000000}"/>
          </ac:spMkLst>
        </pc:spChg>
        <pc:spChg chg="mod">
          <ac:chgData name="Dan-Ovidiu Iovan" userId="52712728-8d8a-49a7-85af-b188f1122362" providerId="ADAL" clId="{9CCBC29B-D820-42B1-9702-BCA541135AE6}" dt="2024-05-13T15:24:28.665" v="260"/>
          <ac:spMkLst>
            <pc:docMk/>
            <pc:sldMk cId="0" sldId="261"/>
            <ac:spMk id="156" creationId="{00000000-0000-0000-0000-000000000000}"/>
          </ac:spMkLst>
        </pc:spChg>
      </pc:sldChg>
      <pc:sldChg chg="modSp mod">
        <pc:chgData name="Dan-Ovidiu Iovan" userId="52712728-8d8a-49a7-85af-b188f1122362" providerId="ADAL" clId="{9CCBC29B-D820-42B1-9702-BCA541135AE6}" dt="2024-05-13T15:25:08.166" v="282" actId="12"/>
        <pc:sldMkLst>
          <pc:docMk/>
          <pc:sldMk cId="0" sldId="262"/>
        </pc:sldMkLst>
        <pc:spChg chg="mod">
          <ac:chgData name="Dan-Ovidiu Iovan" userId="52712728-8d8a-49a7-85af-b188f1122362" providerId="ADAL" clId="{9CCBC29B-D820-42B1-9702-BCA541135AE6}" dt="2024-05-13T15:25:08.166" v="282" actId="12"/>
          <ac:spMkLst>
            <pc:docMk/>
            <pc:sldMk cId="0" sldId="262"/>
            <ac:spMk id="161" creationId="{00000000-0000-0000-0000-000000000000}"/>
          </ac:spMkLst>
        </pc:spChg>
        <pc:spChg chg="mod">
          <ac:chgData name="Dan-Ovidiu Iovan" userId="52712728-8d8a-49a7-85af-b188f1122362" providerId="ADAL" clId="{9CCBC29B-D820-42B1-9702-BCA541135AE6}" dt="2024-05-13T15:24:44.783" v="279" actId="20577"/>
          <ac:spMkLst>
            <pc:docMk/>
            <pc:sldMk cId="0" sldId="262"/>
            <ac:spMk id="162" creationId="{00000000-0000-0000-0000-000000000000}"/>
          </ac:spMkLst>
        </pc:spChg>
      </pc:sldChg>
      <pc:sldChg chg="modSp mod">
        <pc:chgData name="Dan-Ovidiu Iovan" userId="52712728-8d8a-49a7-85af-b188f1122362" providerId="ADAL" clId="{9CCBC29B-D820-42B1-9702-BCA541135AE6}" dt="2024-05-13T15:26:01.662" v="286" actId="115"/>
        <pc:sldMkLst>
          <pc:docMk/>
          <pc:sldMk cId="0" sldId="263"/>
        </pc:sldMkLst>
        <pc:spChg chg="mod">
          <ac:chgData name="Dan-Ovidiu Iovan" userId="52712728-8d8a-49a7-85af-b188f1122362" providerId="ADAL" clId="{9CCBC29B-D820-42B1-9702-BCA541135AE6}" dt="2024-05-13T15:25:40.776" v="283"/>
          <ac:spMkLst>
            <pc:docMk/>
            <pc:sldMk cId="0" sldId="263"/>
            <ac:spMk id="169" creationId="{00000000-0000-0000-0000-000000000000}"/>
          </ac:spMkLst>
        </pc:spChg>
        <pc:spChg chg="mod">
          <ac:chgData name="Dan-Ovidiu Iovan" userId="52712728-8d8a-49a7-85af-b188f1122362" providerId="ADAL" clId="{9CCBC29B-D820-42B1-9702-BCA541135AE6}" dt="2024-05-13T15:26:01.662" v="286" actId="115"/>
          <ac:spMkLst>
            <pc:docMk/>
            <pc:sldMk cId="0" sldId="263"/>
            <ac:spMk id="170" creationId="{00000000-0000-0000-0000-000000000000}"/>
          </ac:spMkLst>
        </pc:spChg>
      </pc:sldChg>
      <pc:sldChg chg="modSp mod">
        <pc:chgData name="Dan-Ovidiu Iovan" userId="52712728-8d8a-49a7-85af-b188f1122362" providerId="ADAL" clId="{9CCBC29B-D820-42B1-9702-BCA541135AE6}" dt="2024-05-13T15:26:34.939" v="289"/>
        <pc:sldMkLst>
          <pc:docMk/>
          <pc:sldMk cId="0" sldId="264"/>
        </pc:sldMkLst>
        <pc:spChg chg="mod">
          <ac:chgData name="Dan-Ovidiu Iovan" userId="52712728-8d8a-49a7-85af-b188f1122362" providerId="ADAL" clId="{9CCBC29B-D820-42B1-9702-BCA541135AE6}" dt="2024-05-13T15:26:22.573" v="288" actId="12"/>
          <ac:spMkLst>
            <pc:docMk/>
            <pc:sldMk cId="0" sldId="264"/>
            <ac:spMk id="176" creationId="{00000000-0000-0000-0000-000000000000}"/>
          </ac:spMkLst>
        </pc:spChg>
        <pc:spChg chg="mod">
          <ac:chgData name="Dan-Ovidiu Iovan" userId="52712728-8d8a-49a7-85af-b188f1122362" providerId="ADAL" clId="{9CCBC29B-D820-42B1-9702-BCA541135AE6}" dt="2024-05-13T15:26:34.939" v="289"/>
          <ac:spMkLst>
            <pc:docMk/>
            <pc:sldMk cId="0" sldId="264"/>
            <ac:spMk id="177" creationId="{00000000-0000-0000-0000-000000000000}"/>
          </ac:spMkLst>
        </pc:spChg>
      </pc:sldChg>
      <pc:sldChg chg="modSp mod">
        <pc:chgData name="Dan-Ovidiu Iovan" userId="52712728-8d8a-49a7-85af-b188f1122362" providerId="ADAL" clId="{9CCBC29B-D820-42B1-9702-BCA541135AE6}" dt="2024-05-13T15:27:57.918" v="299"/>
        <pc:sldMkLst>
          <pc:docMk/>
          <pc:sldMk cId="0" sldId="265"/>
        </pc:sldMkLst>
        <pc:spChg chg="mod">
          <ac:chgData name="Dan-Ovidiu Iovan" userId="52712728-8d8a-49a7-85af-b188f1122362" providerId="ADAL" clId="{9CCBC29B-D820-42B1-9702-BCA541135AE6}" dt="2024-05-13T15:26:53.818" v="291" actId="27636"/>
          <ac:spMkLst>
            <pc:docMk/>
            <pc:sldMk cId="0" sldId="265"/>
            <ac:spMk id="182" creationId="{00000000-0000-0000-0000-000000000000}"/>
          </ac:spMkLst>
        </pc:spChg>
        <pc:spChg chg="mod">
          <ac:chgData name="Dan-Ovidiu Iovan" userId="52712728-8d8a-49a7-85af-b188f1122362" providerId="ADAL" clId="{9CCBC29B-D820-42B1-9702-BCA541135AE6}" dt="2024-05-13T15:27:35.933" v="298" actId="2710"/>
          <ac:spMkLst>
            <pc:docMk/>
            <pc:sldMk cId="0" sldId="265"/>
            <ac:spMk id="183" creationId="{00000000-0000-0000-0000-000000000000}"/>
          </ac:spMkLst>
        </pc:spChg>
        <pc:spChg chg="mod">
          <ac:chgData name="Dan-Ovidiu Iovan" userId="52712728-8d8a-49a7-85af-b188f1122362" providerId="ADAL" clId="{9CCBC29B-D820-42B1-9702-BCA541135AE6}" dt="2024-05-13T15:27:57.918" v="299"/>
          <ac:spMkLst>
            <pc:docMk/>
            <pc:sldMk cId="0" sldId="265"/>
            <ac:spMk id="186" creationId="{00000000-0000-0000-0000-000000000000}"/>
          </ac:spMkLst>
        </pc:spChg>
      </pc:sldChg>
      <pc:sldChg chg="modSp mod">
        <pc:chgData name="Dan-Ovidiu Iovan" userId="52712728-8d8a-49a7-85af-b188f1122362" providerId="ADAL" clId="{9CCBC29B-D820-42B1-9702-BCA541135AE6}" dt="2024-05-13T15:29:12.763" v="307" actId="1076"/>
        <pc:sldMkLst>
          <pc:docMk/>
          <pc:sldMk cId="0" sldId="266"/>
        </pc:sldMkLst>
        <pc:spChg chg="mod">
          <ac:chgData name="Dan-Ovidiu Iovan" userId="52712728-8d8a-49a7-85af-b188f1122362" providerId="ADAL" clId="{9CCBC29B-D820-42B1-9702-BCA541135AE6}" dt="2024-05-13T15:29:12.763" v="307" actId="1076"/>
          <ac:spMkLst>
            <pc:docMk/>
            <pc:sldMk cId="0" sldId="266"/>
            <ac:spMk id="191" creationId="{00000000-0000-0000-0000-000000000000}"/>
          </ac:spMkLst>
        </pc:spChg>
        <pc:spChg chg="mod">
          <ac:chgData name="Dan-Ovidiu Iovan" userId="52712728-8d8a-49a7-85af-b188f1122362" providerId="ADAL" clId="{9CCBC29B-D820-42B1-9702-BCA541135AE6}" dt="2024-05-13T15:28:21.787" v="301" actId="27636"/>
          <ac:spMkLst>
            <pc:docMk/>
            <pc:sldMk cId="0" sldId="266"/>
            <ac:spMk id="192" creationId="{00000000-0000-0000-0000-000000000000}"/>
          </ac:spMkLst>
        </pc:spChg>
      </pc:sldChg>
      <pc:sldChg chg="modSp mod">
        <pc:chgData name="Dan-Ovidiu Iovan" userId="52712728-8d8a-49a7-85af-b188f1122362" providerId="ADAL" clId="{9CCBC29B-D820-42B1-9702-BCA541135AE6}" dt="2024-05-13T15:29:35.344" v="308"/>
        <pc:sldMkLst>
          <pc:docMk/>
          <pc:sldMk cId="0" sldId="267"/>
        </pc:sldMkLst>
        <pc:spChg chg="mod">
          <ac:chgData name="Dan-Ovidiu Iovan" userId="52712728-8d8a-49a7-85af-b188f1122362" providerId="ADAL" clId="{9CCBC29B-D820-42B1-9702-BCA541135AE6}" dt="2024-05-13T15:29:35.344" v="308"/>
          <ac:spMkLst>
            <pc:docMk/>
            <pc:sldMk cId="0" sldId="267"/>
            <ac:spMk id="198" creationId="{00000000-0000-0000-0000-000000000000}"/>
          </ac:spMkLst>
        </pc:spChg>
      </pc:sldChg>
      <pc:sldChg chg="modSp mod">
        <pc:chgData name="Dan-Ovidiu Iovan" userId="52712728-8d8a-49a7-85af-b188f1122362" providerId="ADAL" clId="{9CCBC29B-D820-42B1-9702-BCA541135AE6}" dt="2024-05-13T15:30:06.168" v="328"/>
        <pc:sldMkLst>
          <pc:docMk/>
          <pc:sldMk cId="0" sldId="268"/>
        </pc:sldMkLst>
        <pc:spChg chg="mod">
          <ac:chgData name="Dan-Ovidiu Iovan" userId="52712728-8d8a-49a7-85af-b188f1122362" providerId="ADAL" clId="{9CCBC29B-D820-42B1-9702-BCA541135AE6}" dt="2024-05-13T15:29:50.368" v="327" actId="20577"/>
          <ac:spMkLst>
            <pc:docMk/>
            <pc:sldMk cId="0" sldId="268"/>
            <ac:spMk id="204" creationId="{00000000-0000-0000-0000-000000000000}"/>
          </ac:spMkLst>
        </pc:spChg>
        <pc:spChg chg="mod">
          <ac:chgData name="Dan-Ovidiu Iovan" userId="52712728-8d8a-49a7-85af-b188f1122362" providerId="ADAL" clId="{9CCBC29B-D820-42B1-9702-BCA541135AE6}" dt="2024-05-13T15:30:06.168" v="328"/>
          <ac:spMkLst>
            <pc:docMk/>
            <pc:sldMk cId="0" sldId="268"/>
            <ac:spMk id="205" creationId="{00000000-0000-0000-0000-000000000000}"/>
          </ac:spMkLst>
        </pc:spChg>
      </pc:sldChg>
      <pc:sldChg chg="modSp mod">
        <pc:chgData name="Dan-Ovidiu Iovan" userId="52712728-8d8a-49a7-85af-b188f1122362" providerId="ADAL" clId="{9CCBC29B-D820-42B1-9702-BCA541135AE6}" dt="2024-05-13T15:36:59.898" v="350"/>
        <pc:sldMkLst>
          <pc:docMk/>
          <pc:sldMk cId="0" sldId="269"/>
        </pc:sldMkLst>
        <pc:spChg chg="mod">
          <ac:chgData name="Dan-Ovidiu Iovan" userId="52712728-8d8a-49a7-85af-b188f1122362" providerId="ADAL" clId="{9CCBC29B-D820-42B1-9702-BCA541135AE6}" dt="2024-05-13T15:36:05.132" v="346" actId="1076"/>
          <ac:spMkLst>
            <pc:docMk/>
            <pc:sldMk cId="0" sldId="269"/>
            <ac:spMk id="211" creationId="{00000000-0000-0000-0000-000000000000}"/>
          </ac:spMkLst>
        </pc:spChg>
        <pc:spChg chg="mod">
          <ac:chgData name="Dan-Ovidiu Iovan" userId="52712728-8d8a-49a7-85af-b188f1122362" providerId="ADAL" clId="{9CCBC29B-D820-42B1-9702-BCA541135AE6}" dt="2024-05-13T15:36:08.255" v="347" actId="1076"/>
          <ac:spMkLst>
            <pc:docMk/>
            <pc:sldMk cId="0" sldId="269"/>
            <ac:spMk id="212" creationId="{00000000-0000-0000-0000-000000000000}"/>
          </ac:spMkLst>
        </pc:spChg>
        <pc:spChg chg="mod">
          <ac:chgData name="Dan-Ovidiu Iovan" userId="52712728-8d8a-49a7-85af-b188f1122362" providerId="ADAL" clId="{9CCBC29B-D820-42B1-9702-BCA541135AE6}" dt="2024-05-13T15:36:59.898" v="350"/>
          <ac:spMkLst>
            <pc:docMk/>
            <pc:sldMk cId="0" sldId="269"/>
            <ac:spMk id="214" creationId="{00000000-0000-0000-0000-000000000000}"/>
          </ac:spMkLst>
        </pc:spChg>
      </pc:sldChg>
      <pc:sldChg chg="modSp mod">
        <pc:chgData name="Dan-Ovidiu Iovan" userId="52712728-8d8a-49a7-85af-b188f1122362" providerId="ADAL" clId="{9CCBC29B-D820-42B1-9702-BCA541135AE6}" dt="2024-05-13T15:37:21.952" v="352"/>
        <pc:sldMkLst>
          <pc:docMk/>
          <pc:sldMk cId="0" sldId="270"/>
        </pc:sldMkLst>
        <pc:spChg chg="mod">
          <ac:chgData name="Dan-Ovidiu Iovan" userId="52712728-8d8a-49a7-85af-b188f1122362" providerId="ADAL" clId="{9CCBC29B-D820-42B1-9702-BCA541135AE6}" dt="2024-05-13T15:37:21.952" v="352"/>
          <ac:spMkLst>
            <pc:docMk/>
            <pc:sldMk cId="0" sldId="270"/>
            <ac:spMk id="21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00000"/>
              </a:buClr>
              <a:buSzPts val="1400"/>
              <a:buFont typeface="Arial"/>
              <a:buNone/>
              <a:defRPr sz="1200" b="0" i="0" u="none" strike="noStrike" cap="none">
                <a:solidFill>
                  <a:srgbClr val="514843"/>
                </a:solidFill>
                <a:latin typeface="Arial"/>
                <a:ea typeface="Arial"/>
                <a:cs typeface="Arial"/>
                <a:sym typeface="Arial"/>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00000"/>
              </a:buClr>
              <a:buSzPts val="1400"/>
              <a:buFont typeface="Arial"/>
              <a:buNone/>
              <a:defRPr sz="1200" b="0" i="0" u="none" strike="noStrike" cap="none">
                <a:solidFill>
                  <a:srgbClr val="514843"/>
                </a:solidFill>
                <a:latin typeface="Arial"/>
                <a:ea typeface="Arial"/>
                <a:cs typeface="Arial"/>
                <a:sym typeface="Arial"/>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000000"/>
              </a:buClr>
              <a:buSzPts val="1400"/>
              <a:buFont typeface="Arial"/>
              <a:buNone/>
              <a:defRPr sz="1200" b="0" i="0" u="none" strike="noStrike" cap="none">
                <a:solidFill>
                  <a:srgbClr val="514843"/>
                </a:solidFill>
                <a:latin typeface="Arial"/>
                <a:ea typeface="Arial"/>
                <a:cs typeface="Arial"/>
                <a:sym typeface="Arial"/>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Arial"/>
              <a:buNone/>
            </a:pPr>
            <a:fld id="{00000000-1234-1234-1234-123412341234}" type="slidenum">
              <a:rPr lang="en-GB" sz="1200" b="0" i="0" u="none" strike="noStrike" cap="none">
                <a:solidFill>
                  <a:srgbClr val="514843"/>
                </a:solidFill>
                <a:latin typeface="Arial"/>
                <a:ea typeface="Arial"/>
                <a:cs typeface="Arial"/>
                <a:sym typeface="Arial"/>
              </a:rPr>
              <a:t>‹#›</a:t>
            </a:fld>
            <a:endParaRPr sz="1200" b="0" i="0" u="none" strike="noStrike" cap="none">
              <a:solidFill>
                <a:srgbClr val="514843"/>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rgbClr val="514843"/>
              </a:solidFill>
              <a:latin typeface="Arial"/>
              <a:ea typeface="Arial"/>
              <a:cs typeface="Arial"/>
              <a:sym typeface="Arial"/>
            </a:endParaRPr>
          </a:p>
        </p:txBody>
      </p:sp>
      <p:sp>
        <p:nvSpPr>
          <p:cNvPr id="107" name="Google Shape;10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rgbClr val="514843"/>
              </a:solidFill>
              <a:latin typeface="Arial"/>
              <a:ea typeface="Arial"/>
              <a:cs typeface="Arial"/>
              <a:sym typeface="Arial"/>
            </a:endParaRPr>
          </a:p>
        </p:txBody>
      </p:sp>
      <p:sp>
        <p:nvSpPr>
          <p:cNvPr id="180" name="Google Shape;18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rgbClr val="514843"/>
              </a:solidFill>
              <a:latin typeface="Arial"/>
              <a:ea typeface="Arial"/>
              <a:cs typeface="Arial"/>
              <a:sym typeface="Arial"/>
            </a:endParaRPr>
          </a:p>
        </p:txBody>
      </p:sp>
      <p:sp>
        <p:nvSpPr>
          <p:cNvPr id="189" name="Google Shape;18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rgbClr val="514843"/>
              </a:solidFill>
              <a:latin typeface="Arial"/>
              <a:ea typeface="Arial"/>
              <a:cs typeface="Arial"/>
              <a:sym typeface="Arial"/>
            </a:endParaRPr>
          </a:p>
        </p:txBody>
      </p:sp>
      <p:sp>
        <p:nvSpPr>
          <p:cNvPr id="195" name="Google Shape;19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rgbClr val="514843"/>
              </a:solidFill>
              <a:latin typeface="Arial"/>
              <a:ea typeface="Arial"/>
              <a:cs typeface="Arial"/>
              <a:sym typeface="Arial"/>
            </a:endParaRPr>
          </a:p>
        </p:txBody>
      </p:sp>
      <p:sp>
        <p:nvSpPr>
          <p:cNvPr id="202" name="Google Shape;20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rgbClr val="514843"/>
              </a:solidFill>
              <a:latin typeface="Arial"/>
              <a:ea typeface="Arial"/>
              <a:cs typeface="Arial"/>
              <a:sym typeface="Arial"/>
            </a:endParaRPr>
          </a:p>
        </p:txBody>
      </p:sp>
      <p:sp>
        <p:nvSpPr>
          <p:cNvPr id="209" name="Google Shape;20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rgbClr val="514843"/>
              </a:solidFill>
              <a:latin typeface="Arial"/>
              <a:ea typeface="Arial"/>
              <a:cs typeface="Arial"/>
              <a:sym typeface="Arial"/>
            </a:endParaRPr>
          </a:p>
        </p:txBody>
      </p:sp>
      <p:sp>
        <p:nvSpPr>
          <p:cNvPr id="217" name="Google Shape;21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rgbClr val="514843"/>
              </a:solidFill>
              <a:latin typeface="Arial"/>
              <a:ea typeface="Arial"/>
              <a:cs typeface="Arial"/>
              <a:sym typeface="Arial"/>
            </a:endParaRPr>
          </a:p>
        </p:txBody>
      </p:sp>
      <p:sp>
        <p:nvSpPr>
          <p:cNvPr id="117" name="Google Shape;11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rgbClr val="514843"/>
              </a:solidFill>
              <a:latin typeface="Arial"/>
              <a:ea typeface="Arial"/>
              <a:cs typeface="Arial"/>
              <a:sym typeface="Arial"/>
            </a:endParaRPr>
          </a:p>
        </p:txBody>
      </p:sp>
      <p:sp>
        <p:nvSpPr>
          <p:cNvPr id="125" name="Google Shape;12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3" name="Google Shape;13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rgbClr val="514843"/>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rgbClr val="514843"/>
              </a:solidFill>
              <a:latin typeface="Arial"/>
              <a:ea typeface="Arial"/>
              <a:cs typeface="Arial"/>
              <a:sym typeface="Arial"/>
            </a:endParaRPr>
          </a:p>
        </p:txBody>
      </p:sp>
      <p:sp>
        <p:nvSpPr>
          <p:cNvPr id="144" name="Google Shape;14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endParaRPr/>
          </a:p>
        </p:txBody>
      </p:sp>
      <p:sp>
        <p:nvSpPr>
          <p:cNvPr id="151" name="Google Shape;15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rgbClr val="514843"/>
              </a:solidFill>
              <a:latin typeface="Arial"/>
              <a:ea typeface="Arial"/>
              <a:cs typeface="Arial"/>
              <a:sym typeface="Arial"/>
            </a:endParaRPr>
          </a:p>
        </p:txBody>
      </p:sp>
      <p:sp>
        <p:nvSpPr>
          <p:cNvPr id="159" name="Google Shape;15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rgbClr val="514843"/>
              </a:solidFill>
              <a:latin typeface="Arial"/>
              <a:ea typeface="Arial"/>
              <a:cs typeface="Arial"/>
              <a:sym typeface="Arial"/>
            </a:endParaRPr>
          </a:p>
        </p:txBody>
      </p:sp>
      <p:sp>
        <p:nvSpPr>
          <p:cNvPr id="166" name="Google Shape;16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rgbClr val="514843"/>
              </a:solidFill>
              <a:latin typeface="Arial"/>
              <a:ea typeface="Arial"/>
              <a:cs typeface="Arial"/>
              <a:sym typeface="Arial"/>
            </a:endParaRPr>
          </a:p>
        </p:txBody>
      </p:sp>
      <p:sp>
        <p:nvSpPr>
          <p:cNvPr id="174" name="Google Shape;1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nhalt mit Überschrift" type="objTx">
  <p:cSld name="OBJECT_WITH_CAPTION_TEXT">
    <p:spTree>
      <p:nvGrpSpPr>
        <p:cNvPr id="1" name="Shape 21"/>
        <p:cNvGrpSpPr/>
        <p:nvPr/>
      </p:nvGrpSpPr>
      <p:grpSpPr>
        <a:xfrm>
          <a:off x="0" y="0"/>
          <a:ext cx="0" cy="0"/>
          <a:chOff x="0" y="0"/>
          <a:chExt cx="0" cy="0"/>
        </a:xfrm>
      </p:grpSpPr>
      <p:sp>
        <p:nvSpPr>
          <p:cNvPr id="22" name="Google Shape;22;p17"/>
          <p:cNvSpPr/>
          <p:nvPr/>
        </p:nvSpPr>
        <p:spPr>
          <a:xfrm>
            <a:off x="0" y="0"/>
            <a:ext cx="4051300"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 name="Google Shape;23;p17"/>
          <p:cNvSpPr/>
          <p:nvPr/>
        </p:nvSpPr>
        <p:spPr>
          <a:xfrm>
            <a:off x="4040188" y="0"/>
            <a:ext cx="63500"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4" name="Google Shape;24;p17"/>
          <p:cNvPicPr preferRelativeResize="0"/>
          <p:nvPr/>
        </p:nvPicPr>
        <p:blipFill rotWithShape="1">
          <a:blip r:embed="rId2">
            <a:alphaModFix/>
          </a:blip>
          <a:srcRect/>
          <a:stretch/>
        </p:blipFill>
        <p:spPr>
          <a:xfrm>
            <a:off x="0" y="6424613"/>
            <a:ext cx="1062038" cy="400050"/>
          </a:xfrm>
          <a:prstGeom prst="rect">
            <a:avLst/>
          </a:prstGeom>
          <a:noFill/>
          <a:ln>
            <a:noFill/>
          </a:ln>
        </p:spPr>
      </p:pic>
      <p:sp>
        <p:nvSpPr>
          <p:cNvPr id="25" name="Google Shape;25;p17"/>
          <p:cNvSpPr txBox="1"/>
          <p:nvPr/>
        </p:nvSpPr>
        <p:spPr>
          <a:xfrm>
            <a:off x="4702175" y="6424613"/>
            <a:ext cx="5014913" cy="8191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900"/>
              <a:buFont typeface="Noto Sans Symbols"/>
              <a:buNone/>
            </a:pPr>
            <a:r>
              <a:rPr lang="en-GB" sz="900" b="0" i="0" u="none" strike="noStrike" cap="none">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rgbClr val="595959"/>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b="0" i="0" u="none" strike="noStrike" cap="none">
              <a:solidFill>
                <a:srgbClr val="1F497D"/>
              </a:solidFill>
              <a:latin typeface="Calibri"/>
              <a:ea typeface="Calibri"/>
              <a:cs typeface="Calibri"/>
              <a:sym typeface="Calibri"/>
            </a:endParaRPr>
          </a:p>
        </p:txBody>
      </p:sp>
      <p:pic>
        <p:nvPicPr>
          <p:cNvPr id="26" name="Google Shape;26;p17"/>
          <p:cNvPicPr preferRelativeResize="0"/>
          <p:nvPr/>
        </p:nvPicPr>
        <p:blipFill rotWithShape="1">
          <a:blip r:embed="rId3">
            <a:alphaModFix/>
          </a:blip>
          <a:srcRect/>
          <a:stretch/>
        </p:blipFill>
        <p:spPr>
          <a:xfrm>
            <a:off x="10099675" y="6267450"/>
            <a:ext cx="1987550" cy="566738"/>
          </a:xfrm>
          <a:prstGeom prst="rect">
            <a:avLst/>
          </a:prstGeom>
          <a:noFill/>
          <a:ln>
            <a:noFill/>
          </a:ln>
        </p:spPr>
      </p:pic>
      <p:sp>
        <p:nvSpPr>
          <p:cNvPr id="27" name="Google Shape;27;p17"/>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7"/>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9" name="Google Shape;29;p17"/>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30" name="Google Shape;30;p17"/>
          <p:cNvSpPr txBox="1">
            <a:spLocks noGrp="1"/>
          </p:cNvSpPr>
          <p:nvPr>
            <p:ph type="dt" idx="10"/>
          </p:nvPr>
        </p:nvSpPr>
        <p:spPr>
          <a:xfrm>
            <a:off x="465138" y="6459538"/>
            <a:ext cx="261937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7"/>
          <p:cNvSpPr txBox="1">
            <a:spLocks noGrp="1"/>
          </p:cNvSpPr>
          <p:nvPr>
            <p:ph type="ftr" idx="11"/>
          </p:nvPr>
        </p:nvSpPr>
        <p:spPr>
          <a:xfrm>
            <a:off x="4800600" y="6459538"/>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455F5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Vertikaler Titel und Text" type="vertTitleAndTx">
  <p:cSld name="VERTICAL_TITLE_AND_VERTICAL_TEXT">
    <p:spTree>
      <p:nvGrpSpPr>
        <p:cNvPr id="1" name="Shape 93"/>
        <p:cNvGrpSpPr/>
        <p:nvPr/>
      </p:nvGrpSpPr>
      <p:grpSpPr>
        <a:xfrm>
          <a:off x="0" y="0"/>
          <a:ext cx="0" cy="0"/>
          <a:chOff x="0" y="0"/>
          <a:chExt cx="0" cy="0"/>
        </a:xfrm>
      </p:grpSpPr>
      <p:sp>
        <p:nvSpPr>
          <p:cNvPr id="94" name="Google Shape;94;p26"/>
          <p:cNvSpPr/>
          <p:nvPr/>
        </p:nvSpPr>
        <p:spPr>
          <a:xfrm>
            <a:off x="0" y="6237288"/>
            <a:ext cx="12192000" cy="620712"/>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95" name="Google Shape;95;p26"/>
          <p:cNvSpPr/>
          <p:nvPr/>
        </p:nvSpPr>
        <p:spPr>
          <a:xfrm>
            <a:off x="0" y="6170613"/>
            <a:ext cx="12192000" cy="66675"/>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pic>
        <p:nvPicPr>
          <p:cNvPr id="96" name="Google Shape;96;p26"/>
          <p:cNvPicPr preferRelativeResize="0"/>
          <p:nvPr/>
        </p:nvPicPr>
        <p:blipFill rotWithShape="1">
          <a:blip r:embed="rId2">
            <a:alphaModFix/>
          </a:blip>
          <a:srcRect/>
          <a:stretch/>
        </p:blipFill>
        <p:spPr>
          <a:xfrm>
            <a:off x="104775" y="6281738"/>
            <a:ext cx="1062038" cy="400050"/>
          </a:xfrm>
          <a:prstGeom prst="rect">
            <a:avLst/>
          </a:prstGeom>
          <a:noFill/>
          <a:ln>
            <a:noFill/>
          </a:ln>
        </p:spPr>
      </p:pic>
      <p:pic>
        <p:nvPicPr>
          <p:cNvPr id="97" name="Google Shape;97;p26"/>
          <p:cNvPicPr preferRelativeResize="0"/>
          <p:nvPr/>
        </p:nvPicPr>
        <p:blipFill rotWithShape="1">
          <a:blip r:embed="rId3">
            <a:alphaModFix/>
          </a:blip>
          <a:srcRect/>
          <a:stretch/>
        </p:blipFill>
        <p:spPr>
          <a:xfrm>
            <a:off x="10099675" y="6267450"/>
            <a:ext cx="1987550" cy="566738"/>
          </a:xfrm>
          <a:prstGeom prst="rect">
            <a:avLst/>
          </a:prstGeom>
          <a:noFill/>
          <a:ln>
            <a:noFill/>
          </a:ln>
        </p:spPr>
      </p:pic>
      <p:sp>
        <p:nvSpPr>
          <p:cNvPr id="98" name="Google Shape;98;p26"/>
          <p:cNvSpPr txBox="1"/>
          <p:nvPr/>
        </p:nvSpPr>
        <p:spPr>
          <a:xfrm>
            <a:off x="4376738" y="6359525"/>
            <a:ext cx="5340350" cy="8191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900"/>
              <a:buFont typeface="Noto Sans Symbols"/>
              <a:buNone/>
            </a:pPr>
            <a:r>
              <a:rPr lang="en-GB" sz="900">
                <a:solidFill>
                  <a:srgbClr val="FFFFFF"/>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rgbClr val="FFFFFF"/>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rgbClr val="FFFFFF"/>
              </a:solidFill>
              <a:latin typeface="Calibri"/>
              <a:ea typeface="Calibri"/>
              <a:cs typeface="Calibri"/>
              <a:sym typeface="Calibri"/>
            </a:endParaRPr>
          </a:p>
        </p:txBody>
      </p:sp>
      <p:sp>
        <p:nvSpPr>
          <p:cNvPr id="99" name="Google Shape;99;p26"/>
          <p:cNvSpPr txBox="1"/>
          <p:nvPr/>
        </p:nvSpPr>
        <p:spPr>
          <a:xfrm>
            <a:off x="11093450" y="1490663"/>
            <a:ext cx="849313" cy="36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800"/>
              <a:buFont typeface="Arial"/>
              <a:buNone/>
            </a:pPr>
            <a:r>
              <a:rPr lang="en-GB" sz="1800" b="1">
                <a:solidFill>
                  <a:srgbClr val="000000"/>
                </a:solidFill>
                <a:latin typeface="Calibri"/>
                <a:ea typeface="Calibri"/>
                <a:cs typeface="Calibri"/>
                <a:sym typeface="Calibri"/>
              </a:rPr>
              <a:t>-</a:t>
            </a:r>
            <a:fld id="{00000000-1234-1234-1234-123412341234}" type="slidenum">
              <a:rPr lang="en-GB" sz="1800" b="1">
                <a:solidFill>
                  <a:srgbClr val="000000"/>
                </a:solidFill>
                <a:latin typeface="Calibri"/>
                <a:ea typeface="Calibri"/>
                <a:cs typeface="Calibri"/>
                <a:sym typeface="Calibri"/>
              </a:rPr>
              <a:t>‹#›</a:t>
            </a:fld>
            <a:r>
              <a:rPr lang="en-GB" sz="1800" b="1">
                <a:solidFill>
                  <a:srgbClr val="000000"/>
                </a:solidFill>
                <a:latin typeface="Calibri"/>
                <a:ea typeface="Calibri"/>
                <a:cs typeface="Calibri"/>
                <a:sym typeface="Calibri"/>
              </a:rPr>
              <a:t>-</a:t>
            </a:r>
            <a:endParaRPr sz="1400">
              <a:solidFill>
                <a:srgbClr val="000000"/>
              </a:solidFill>
              <a:latin typeface="Arial"/>
              <a:ea typeface="Arial"/>
              <a:cs typeface="Arial"/>
              <a:sym typeface="Arial"/>
            </a:endParaRPr>
          </a:p>
        </p:txBody>
      </p:sp>
      <p:pic>
        <p:nvPicPr>
          <p:cNvPr id="100" name="Google Shape;100;p26"/>
          <p:cNvPicPr preferRelativeResize="0"/>
          <p:nvPr/>
        </p:nvPicPr>
        <p:blipFill rotWithShape="1">
          <a:blip r:embed="rId4">
            <a:alphaModFix/>
          </a:blip>
          <a:srcRect/>
          <a:stretch/>
        </p:blipFill>
        <p:spPr>
          <a:xfrm>
            <a:off x="10736263" y="23813"/>
            <a:ext cx="1460500" cy="1443037"/>
          </a:xfrm>
          <a:prstGeom prst="rect">
            <a:avLst/>
          </a:prstGeom>
          <a:noFill/>
          <a:ln>
            <a:noFill/>
          </a:ln>
        </p:spPr>
      </p:pic>
      <p:sp>
        <p:nvSpPr>
          <p:cNvPr id="101" name="Google Shape;101;p26"/>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6"/>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3" name="Google Shape;103;p26"/>
          <p:cNvSpPr txBox="1">
            <a:spLocks noGrp="1"/>
          </p:cNvSpPr>
          <p:nvPr>
            <p:ph type="dt" idx="10"/>
          </p:nvPr>
        </p:nvSpPr>
        <p:spPr>
          <a:xfrm>
            <a:off x="1096963" y="6459538"/>
            <a:ext cx="24733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6"/>
          <p:cNvSpPr txBox="1">
            <a:spLocks noGrp="1"/>
          </p:cNvSpPr>
          <p:nvPr>
            <p:ph type="ftr" idx="11"/>
          </p:nvPr>
        </p:nvSpPr>
        <p:spPr>
          <a:xfrm>
            <a:off x="3686175" y="6459538"/>
            <a:ext cx="482282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32"/>
        <p:cNvGrpSpPr/>
        <p:nvPr/>
      </p:nvGrpSpPr>
      <p:grpSpPr>
        <a:xfrm>
          <a:off x="0" y="0"/>
          <a:ext cx="0" cy="0"/>
          <a:chOff x="0" y="0"/>
          <a:chExt cx="0" cy="0"/>
        </a:xfrm>
      </p:grpSpPr>
      <p:sp>
        <p:nvSpPr>
          <p:cNvPr id="33" name="Google Shape;33;p18"/>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3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8"/>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5" name="Google Shape;35;p18"/>
          <p:cNvSpPr txBox="1">
            <a:spLocks noGrp="1"/>
          </p:cNvSpPr>
          <p:nvPr>
            <p:ph type="dt" idx="10"/>
          </p:nvPr>
        </p:nvSpPr>
        <p:spPr>
          <a:xfrm>
            <a:off x="1096963" y="6459538"/>
            <a:ext cx="24733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8"/>
          <p:cNvSpPr txBox="1">
            <a:spLocks noGrp="1"/>
          </p:cNvSpPr>
          <p:nvPr>
            <p:ph type="ftr" idx="11"/>
          </p:nvPr>
        </p:nvSpPr>
        <p:spPr>
          <a:xfrm>
            <a:off x="3686175" y="6459538"/>
            <a:ext cx="482282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37"/>
        <p:cNvGrpSpPr/>
        <p:nvPr/>
      </p:nvGrpSpPr>
      <p:grpSpPr>
        <a:xfrm>
          <a:off x="0" y="0"/>
          <a:ext cx="0" cy="0"/>
          <a:chOff x="0" y="0"/>
          <a:chExt cx="0" cy="0"/>
        </a:xfrm>
      </p:grpSpPr>
      <p:sp>
        <p:nvSpPr>
          <p:cNvPr id="38" name="Google Shape;38;p19"/>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9"/>
          <p:cNvSpPr txBox="1">
            <a:spLocks noGrp="1"/>
          </p:cNvSpPr>
          <p:nvPr>
            <p:ph type="dt" idx="10"/>
          </p:nvPr>
        </p:nvSpPr>
        <p:spPr>
          <a:xfrm>
            <a:off x="1096963" y="6459538"/>
            <a:ext cx="24733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9"/>
          <p:cNvSpPr txBox="1">
            <a:spLocks noGrp="1"/>
          </p:cNvSpPr>
          <p:nvPr>
            <p:ph type="ftr" idx="11"/>
          </p:nvPr>
        </p:nvSpPr>
        <p:spPr>
          <a:xfrm>
            <a:off x="3686175" y="6459538"/>
            <a:ext cx="482282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elfolie" type="title">
  <p:cSld name="TITLE">
    <p:spTree>
      <p:nvGrpSpPr>
        <p:cNvPr id="1" name="Shape 41"/>
        <p:cNvGrpSpPr/>
        <p:nvPr/>
      </p:nvGrpSpPr>
      <p:grpSpPr>
        <a:xfrm>
          <a:off x="0" y="0"/>
          <a:ext cx="0" cy="0"/>
          <a:chOff x="0" y="0"/>
          <a:chExt cx="0" cy="0"/>
        </a:xfrm>
      </p:grpSpPr>
      <p:sp>
        <p:nvSpPr>
          <p:cNvPr id="42" name="Google Shape;42;p20"/>
          <p:cNvSpPr/>
          <p:nvPr/>
        </p:nvSpPr>
        <p:spPr>
          <a:xfrm>
            <a:off x="0" y="6237288"/>
            <a:ext cx="12192000" cy="620712"/>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 name="Google Shape;43;p20"/>
          <p:cNvSpPr/>
          <p:nvPr/>
        </p:nvSpPr>
        <p:spPr>
          <a:xfrm>
            <a:off x="0" y="6170613"/>
            <a:ext cx="12192000" cy="66675"/>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44" name="Google Shape;44;p20"/>
          <p:cNvCxnSpPr/>
          <p:nvPr/>
        </p:nvCxnSpPr>
        <p:spPr>
          <a:xfrm>
            <a:off x="1208088" y="4343400"/>
            <a:ext cx="9875837" cy="0"/>
          </a:xfrm>
          <a:prstGeom prst="straightConnector1">
            <a:avLst/>
          </a:prstGeom>
          <a:noFill/>
          <a:ln w="9525" cap="flat" cmpd="sng">
            <a:solidFill>
              <a:srgbClr val="7F7F7F"/>
            </a:solidFill>
            <a:prstDash val="solid"/>
            <a:round/>
            <a:headEnd type="none" w="sm" len="sm"/>
            <a:tailEnd type="none" w="sm" len="sm"/>
          </a:ln>
        </p:spPr>
      </p:cxnSp>
      <p:pic>
        <p:nvPicPr>
          <p:cNvPr id="45" name="Google Shape;45;p20"/>
          <p:cNvPicPr preferRelativeResize="0"/>
          <p:nvPr/>
        </p:nvPicPr>
        <p:blipFill rotWithShape="1">
          <a:blip r:embed="rId2">
            <a:alphaModFix/>
          </a:blip>
          <a:srcRect/>
          <a:stretch/>
        </p:blipFill>
        <p:spPr>
          <a:xfrm>
            <a:off x="10099675" y="6267450"/>
            <a:ext cx="1987550" cy="566738"/>
          </a:xfrm>
          <a:prstGeom prst="rect">
            <a:avLst/>
          </a:prstGeom>
          <a:noFill/>
          <a:ln>
            <a:noFill/>
          </a:ln>
        </p:spPr>
      </p:pic>
      <p:sp>
        <p:nvSpPr>
          <p:cNvPr id="46" name="Google Shape;46;p20"/>
          <p:cNvSpPr txBox="1"/>
          <p:nvPr/>
        </p:nvSpPr>
        <p:spPr>
          <a:xfrm>
            <a:off x="4376738" y="6359525"/>
            <a:ext cx="5340350" cy="8191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900"/>
              <a:buFont typeface="Noto Sans Symbols"/>
              <a:buNone/>
            </a:pPr>
            <a:r>
              <a:rPr lang="en-GB" sz="900" b="0" i="0" u="none" strike="noStrike" cap="none">
                <a:solidFill>
                  <a:srgbClr val="FFFFFF"/>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rgbClr val="FFFFFF"/>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b="0" i="0" u="none" strike="noStrike" cap="none">
              <a:solidFill>
                <a:srgbClr val="FFFFFF"/>
              </a:solidFill>
              <a:latin typeface="Calibri"/>
              <a:ea typeface="Calibri"/>
              <a:cs typeface="Calibri"/>
              <a:sym typeface="Calibri"/>
            </a:endParaRPr>
          </a:p>
        </p:txBody>
      </p:sp>
      <p:pic>
        <p:nvPicPr>
          <p:cNvPr id="47" name="Google Shape;47;p20"/>
          <p:cNvPicPr preferRelativeResize="0"/>
          <p:nvPr/>
        </p:nvPicPr>
        <p:blipFill rotWithShape="1">
          <a:blip r:embed="rId3">
            <a:alphaModFix/>
          </a:blip>
          <a:srcRect/>
          <a:stretch/>
        </p:blipFill>
        <p:spPr>
          <a:xfrm>
            <a:off x="104775" y="6281738"/>
            <a:ext cx="1062038" cy="400050"/>
          </a:xfrm>
          <a:prstGeom prst="rect">
            <a:avLst/>
          </a:prstGeom>
          <a:noFill/>
          <a:ln>
            <a:noFill/>
          </a:ln>
        </p:spPr>
      </p:pic>
      <p:pic>
        <p:nvPicPr>
          <p:cNvPr id="48" name="Google Shape;48;p20"/>
          <p:cNvPicPr preferRelativeResize="0"/>
          <p:nvPr/>
        </p:nvPicPr>
        <p:blipFill rotWithShape="1">
          <a:blip r:embed="rId4">
            <a:alphaModFix/>
          </a:blip>
          <a:srcRect/>
          <a:stretch/>
        </p:blipFill>
        <p:spPr>
          <a:xfrm>
            <a:off x="10736263" y="23813"/>
            <a:ext cx="1460500" cy="1443037"/>
          </a:xfrm>
          <a:prstGeom prst="rect">
            <a:avLst/>
          </a:prstGeom>
          <a:noFill/>
          <a:ln>
            <a:noFill/>
          </a:ln>
        </p:spPr>
      </p:pic>
      <p:sp>
        <p:nvSpPr>
          <p:cNvPr id="49" name="Google Shape;49;p20"/>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0"/>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51" name="Google Shape;51;p20"/>
          <p:cNvSpPr txBox="1">
            <a:spLocks noGrp="1"/>
          </p:cNvSpPr>
          <p:nvPr>
            <p:ph type="dt" idx="10"/>
          </p:nvPr>
        </p:nvSpPr>
        <p:spPr>
          <a:xfrm>
            <a:off x="1096963" y="6459538"/>
            <a:ext cx="24733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Abschnitts-&#10;überschrift" type="secHead">
  <p:cSld name="SECTION_HEADER">
    <p:spTree>
      <p:nvGrpSpPr>
        <p:cNvPr id="1" name="Shape 52"/>
        <p:cNvGrpSpPr/>
        <p:nvPr/>
      </p:nvGrpSpPr>
      <p:grpSpPr>
        <a:xfrm>
          <a:off x="0" y="0"/>
          <a:ext cx="0" cy="0"/>
          <a:chOff x="0" y="0"/>
          <a:chExt cx="0" cy="0"/>
        </a:xfrm>
      </p:grpSpPr>
      <p:sp>
        <p:nvSpPr>
          <p:cNvPr id="53" name="Google Shape;53;p21"/>
          <p:cNvSpPr/>
          <p:nvPr/>
        </p:nvSpPr>
        <p:spPr>
          <a:xfrm>
            <a:off x="0" y="6237288"/>
            <a:ext cx="12192000" cy="620712"/>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54" name="Google Shape;54;p21"/>
          <p:cNvSpPr/>
          <p:nvPr/>
        </p:nvSpPr>
        <p:spPr>
          <a:xfrm>
            <a:off x="0" y="6170613"/>
            <a:ext cx="12192000" cy="66675"/>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pic>
        <p:nvPicPr>
          <p:cNvPr id="55" name="Google Shape;55;p21"/>
          <p:cNvPicPr preferRelativeResize="0"/>
          <p:nvPr/>
        </p:nvPicPr>
        <p:blipFill rotWithShape="1">
          <a:blip r:embed="rId2">
            <a:alphaModFix/>
          </a:blip>
          <a:srcRect/>
          <a:stretch/>
        </p:blipFill>
        <p:spPr>
          <a:xfrm>
            <a:off x="104775" y="6281738"/>
            <a:ext cx="1062038" cy="400050"/>
          </a:xfrm>
          <a:prstGeom prst="rect">
            <a:avLst/>
          </a:prstGeom>
          <a:noFill/>
          <a:ln>
            <a:noFill/>
          </a:ln>
        </p:spPr>
      </p:pic>
      <p:cxnSp>
        <p:nvCxnSpPr>
          <p:cNvPr id="56" name="Google Shape;56;p21"/>
          <p:cNvCxnSpPr/>
          <p:nvPr/>
        </p:nvCxnSpPr>
        <p:spPr>
          <a:xfrm>
            <a:off x="1208088" y="4343400"/>
            <a:ext cx="9875837" cy="0"/>
          </a:xfrm>
          <a:prstGeom prst="straightConnector1">
            <a:avLst/>
          </a:prstGeom>
          <a:noFill/>
          <a:ln w="9525" cap="flat" cmpd="sng">
            <a:solidFill>
              <a:srgbClr val="7F7F7F"/>
            </a:solidFill>
            <a:prstDash val="solid"/>
            <a:round/>
            <a:headEnd type="none" w="sm" len="sm"/>
            <a:tailEnd type="none" w="sm" len="sm"/>
          </a:ln>
        </p:spPr>
      </p:cxnSp>
      <p:pic>
        <p:nvPicPr>
          <p:cNvPr id="57" name="Google Shape;57;p21"/>
          <p:cNvPicPr preferRelativeResize="0"/>
          <p:nvPr/>
        </p:nvPicPr>
        <p:blipFill rotWithShape="1">
          <a:blip r:embed="rId3">
            <a:alphaModFix/>
          </a:blip>
          <a:srcRect/>
          <a:stretch/>
        </p:blipFill>
        <p:spPr>
          <a:xfrm>
            <a:off x="10099675" y="6267450"/>
            <a:ext cx="1987550" cy="566738"/>
          </a:xfrm>
          <a:prstGeom prst="rect">
            <a:avLst/>
          </a:prstGeom>
          <a:noFill/>
          <a:ln>
            <a:noFill/>
          </a:ln>
        </p:spPr>
      </p:pic>
      <p:sp>
        <p:nvSpPr>
          <p:cNvPr id="58" name="Google Shape;58;p21"/>
          <p:cNvSpPr txBox="1"/>
          <p:nvPr/>
        </p:nvSpPr>
        <p:spPr>
          <a:xfrm>
            <a:off x="4376738" y="6359525"/>
            <a:ext cx="5340350" cy="8191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900"/>
              <a:buFont typeface="Noto Sans Symbols"/>
              <a:buNone/>
            </a:pPr>
            <a:r>
              <a:rPr lang="en-GB" sz="900">
                <a:solidFill>
                  <a:srgbClr val="FFFFFF"/>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rgbClr val="FFFFFF"/>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rgbClr val="FFFFFF"/>
              </a:solidFill>
              <a:latin typeface="Calibri"/>
              <a:ea typeface="Calibri"/>
              <a:cs typeface="Calibri"/>
              <a:sym typeface="Calibri"/>
            </a:endParaRPr>
          </a:p>
        </p:txBody>
      </p:sp>
      <p:pic>
        <p:nvPicPr>
          <p:cNvPr id="59" name="Google Shape;59;p21"/>
          <p:cNvPicPr preferRelativeResize="0"/>
          <p:nvPr/>
        </p:nvPicPr>
        <p:blipFill rotWithShape="1">
          <a:blip r:embed="rId4">
            <a:alphaModFix/>
          </a:blip>
          <a:srcRect/>
          <a:stretch/>
        </p:blipFill>
        <p:spPr>
          <a:xfrm>
            <a:off x="10736263" y="23813"/>
            <a:ext cx="1460500" cy="1443037"/>
          </a:xfrm>
          <a:prstGeom prst="rect">
            <a:avLst/>
          </a:prstGeom>
          <a:noFill/>
          <a:ln>
            <a:noFill/>
          </a:ln>
        </p:spPr>
      </p:pic>
      <p:sp>
        <p:nvSpPr>
          <p:cNvPr id="60" name="Google Shape;60;p21"/>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1"/>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62" name="Google Shape;62;p21"/>
          <p:cNvSpPr txBox="1">
            <a:spLocks noGrp="1"/>
          </p:cNvSpPr>
          <p:nvPr>
            <p:ph type="dt" idx="10"/>
          </p:nvPr>
        </p:nvSpPr>
        <p:spPr>
          <a:xfrm>
            <a:off x="1096963" y="6459538"/>
            <a:ext cx="24733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686175" y="6459538"/>
            <a:ext cx="482282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64"/>
        <p:cNvGrpSpPr/>
        <p:nvPr/>
      </p:nvGrpSpPr>
      <p:grpSpPr>
        <a:xfrm>
          <a:off x="0" y="0"/>
          <a:ext cx="0" cy="0"/>
          <a:chOff x="0" y="0"/>
          <a:chExt cx="0" cy="0"/>
        </a:xfrm>
      </p:grpSpPr>
      <p:sp>
        <p:nvSpPr>
          <p:cNvPr id="65" name="Google Shape;65;p2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2"/>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7" name="Google Shape;67;p22"/>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8" name="Google Shape;68;p22"/>
          <p:cNvSpPr txBox="1">
            <a:spLocks noGrp="1"/>
          </p:cNvSpPr>
          <p:nvPr>
            <p:ph type="dt" idx="10"/>
          </p:nvPr>
        </p:nvSpPr>
        <p:spPr>
          <a:xfrm>
            <a:off x="1096963" y="6459538"/>
            <a:ext cx="24733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2"/>
          <p:cNvSpPr txBox="1">
            <a:spLocks noGrp="1"/>
          </p:cNvSpPr>
          <p:nvPr>
            <p:ph type="ftr" idx="11"/>
          </p:nvPr>
        </p:nvSpPr>
        <p:spPr>
          <a:xfrm>
            <a:off x="3686175" y="6459538"/>
            <a:ext cx="482282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70"/>
        <p:cNvGrpSpPr/>
        <p:nvPr/>
      </p:nvGrpSpPr>
      <p:grpSpPr>
        <a:xfrm>
          <a:off x="0" y="0"/>
          <a:ext cx="0" cy="0"/>
          <a:chOff x="0" y="0"/>
          <a:chExt cx="0" cy="0"/>
        </a:xfrm>
      </p:grpSpPr>
      <p:sp>
        <p:nvSpPr>
          <p:cNvPr id="71" name="Google Shape;71;p2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73" name="Google Shape;73;p23"/>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4" name="Google Shape;74;p23"/>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75" name="Google Shape;75;p23"/>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6" name="Google Shape;76;p23"/>
          <p:cNvSpPr txBox="1">
            <a:spLocks noGrp="1"/>
          </p:cNvSpPr>
          <p:nvPr>
            <p:ph type="dt" idx="10"/>
          </p:nvPr>
        </p:nvSpPr>
        <p:spPr>
          <a:xfrm>
            <a:off x="1096963" y="6459538"/>
            <a:ext cx="24733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3"/>
          <p:cNvSpPr txBox="1">
            <a:spLocks noGrp="1"/>
          </p:cNvSpPr>
          <p:nvPr>
            <p:ph type="ftr" idx="11"/>
          </p:nvPr>
        </p:nvSpPr>
        <p:spPr>
          <a:xfrm>
            <a:off x="3686175" y="6459538"/>
            <a:ext cx="482282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Leer" type="blank">
  <p:cSld name="BLANK">
    <p:spTree>
      <p:nvGrpSpPr>
        <p:cNvPr id="1" name="Shape 78"/>
        <p:cNvGrpSpPr/>
        <p:nvPr/>
      </p:nvGrpSpPr>
      <p:grpSpPr>
        <a:xfrm>
          <a:off x="0" y="0"/>
          <a:ext cx="0" cy="0"/>
          <a:chOff x="0" y="0"/>
          <a:chExt cx="0" cy="0"/>
        </a:xfrm>
      </p:grpSpPr>
      <p:sp>
        <p:nvSpPr>
          <p:cNvPr id="79" name="Google Shape;79;p24"/>
          <p:cNvSpPr/>
          <p:nvPr/>
        </p:nvSpPr>
        <p:spPr>
          <a:xfrm>
            <a:off x="0" y="6237288"/>
            <a:ext cx="12192000" cy="620712"/>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80" name="Google Shape;80;p24"/>
          <p:cNvSpPr/>
          <p:nvPr/>
        </p:nvSpPr>
        <p:spPr>
          <a:xfrm>
            <a:off x="0" y="6170613"/>
            <a:ext cx="12192000" cy="66675"/>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pic>
        <p:nvPicPr>
          <p:cNvPr id="81" name="Google Shape;81;p24"/>
          <p:cNvPicPr preferRelativeResize="0"/>
          <p:nvPr/>
        </p:nvPicPr>
        <p:blipFill rotWithShape="1">
          <a:blip r:embed="rId2">
            <a:alphaModFix/>
          </a:blip>
          <a:srcRect/>
          <a:stretch/>
        </p:blipFill>
        <p:spPr>
          <a:xfrm>
            <a:off x="104775" y="6281738"/>
            <a:ext cx="1062038" cy="400050"/>
          </a:xfrm>
          <a:prstGeom prst="rect">
            <a:avLst/>
          </a:prstGeom>
          <a:noFill/>
          <a:ln>
            <a:noFill/>
          </a:ln>
        </p:spPr>
      </p:pic>
      <p:pic>
        <p:nvPicPr>
          <p:cNvPr id="82" name="Google Shape;82;p24"/>
          <p:cNvPicPr preferRelativeResize="0"/>
          <p:nvPr/>
        </p:nvPicPr>
        <p:blipFill rotWithShape="1">
          <a:blip r:embed="rId3">
            <a:alphaModFix/>
          </a:blip>
          <a:srcRect/>
          <a:stretch/>
        </p:blipFill>
        <p:spPr>
          <a:xfrm>
            <a:off x="10099675" y="6267450"/>
            <a:ext cx="1987550" cy="566738"/>
          </a:xfrm>
          <a:prstGeom prst="rect">
            <a:avLst/>
          </a:prstGeom>
          <a:noFill/>
          <a:ln>
            <a:noFill/>
          </a:ln>
        </p:spPr>
      </p:pic>
      <p:sp>
        <p:nvSpPr>
          <p:cNvPr id="83" name="Google Shape;83;p24"/>
          <p:cNvSpPr txBox="1"/>
          <p:nvPr/>
        </p:nvSpPr>
        <p:spPr>
          <a:xfrm>
            <a:off x="4376738" y="6359525"/>
            <a:ext cx="5340350" cy="8191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900"/>
              <a:buFont typeface="Noto Sans Symbols"/>
              <a:buNone/>
            </a:pPr>
            <a:r>
              <a:rPr lang="en-GB" sz="900">
                <a:solidFill>
                  <a:srgbClr val="FFFFFF"/>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rgbClr val="FFFFFF"/>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rgbClr val="FFFFFF"/>
              </a:solidFill>
              <a:latin typeface="Calibri"/>
              <a:ea typeface="Calibri"/>
              <a:cs typeface="Calibri"/>
              <a:sym typeface="Calibri"/>
            </a:endParaRPr>
          </a:p>
        </p:txBody>
      </p:sp>
      <p:sp>
        <p:nvSpPr>
          <p:cNvPr id="84" name="Google Shape;84;p24"/>
          <p:cNvSpPr txBox="1"/>
          <p:nvPr/>
        </p:nvSpPr>
        <p:spPr>
          <a:xfrm>
            <a:off x="11093450" y="1490663"/>
            <a:ext cx="849313" cy="36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800"/>
              <a:buFont typeface="Arial"/>
              <a:buNone/>
            </a:pPr>
            <a:r>
              <a:rPr lang="en-GB" sz="1800" b="1">
                <a:solidFill>
                  <a:srgbClr val="000000"/>
                </a:solidFill>
                <a:latin typeface="Calibri"/>
                <a:ea typeface="Calibri"/>
                <a:cs typeface="Calibri"/>
                <a:sym typeface="Calibri"/>
              </a:rPr>
              <a:t>-</a:t>
            </a:r>
            <a:fld id="{00000000-1234-1234-1234-123412341234}" type="slidenum">
              <a:rPr lang="en-GB" sz="1800" b="1">
                <a:solidFill>
                  <a:srgbClr val="000000"/>
                </a:solidFill>
                <a:latin typeface="Calibri"/>
                <a:ea typeface="Calibri"/>
                <a:cs typeface="Calibri"/>
                <a:sym typeface="Calibri"/>
              </a:rPr>
              <a:t>‹#›</a:t>
            </a:fld>
            <a:r>
              <a:rPr lang="en-GB" sz="1800" b="1">
                <a:solidFill>
                  <a:srgbClr val="000000"/>
                </a:solidFill>
                <a:latin typeface="Calibri"/>
                <a:ea typeface="Calibri"/>
                <a:cs typeface="Calibri"/>
                <a:sym typeface="Calibri"/>
              </a:rPr>
              <a:t>-</a:t>
            </a:r>
            <a:endParaRPr sz="1400">
              <a:solidFill>
                <a:srgbClr val="000000"/>
              </a:solidFill>
              <a:latin typeface="Arial"/>
              <a:ea typeface="Arial"/>
              <a:cs typeface="Arial"/>
              <a:sym typeface="Arial"/>
            </a:endParaRPr>
          </a:p>
        </p:txBody>
      </p:sp>
      <p:pic>
        <p:nvPicPr>
          <p:cNvPr id="85" name="Google Shape;85;p24"/>
          <p:cNvPicPr preferRelativeResize="0"/>
          <p:nvPr/>
        </p:nvPicPr>
        <p:blipFill rotWithShape="1">
          <a:blip r:embed="rId4">
            <a:alphaModFix/>
          </a:blip>
          <a:srcRect/>
          <a:stretch/>
        </p:blipFill>
        <p:spPr>
          <a:xfrm>
            <a:off x="10736263" y="23813"/>
            <a:ext cx="1460500" cy="1443037"/>
          </a:xfrm>
          <a:prstGeom prst="rect">
            <a:avLst/>
          </a:prstGeom>
          <a:noFill/>
          <a:ln>
            <a:noFill/>
          </a:ln>
        </p:spPr>
      </p:pic>
      <p:sp>
        <p:nvSpPr>
          <p:cNvPr id="86" name="Google Shape;86;p24"/>
          <p:cNvSpPr txBox="1">
            <a:spLocks noGrp="1"/>
          </p:cNvSpPr>
          <p:nvPr>
            <p:ph type="dt" idx="10"/>
          </p:nvPr>
        </p:nvSpPr>
        <p:spPr>
          <a:xfrm>
            <a:off x="1096963" y="6459538"/>
            <a:ext cx="24733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4"/>
          <p:cNvSpPr txBox="1">
            <a:spLocks noGrp="1"/>
          </p:cNvSpPr>
          <p:nvPr>
            <p:ph type="ftr" idx="11"/>
          </p:nvPr>
        </p:nvSpPr>
        <p:spPr>
          <a:xfrm>
            <a:off x="3686175" y="6459538"/>
            <a:ext cx="482282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88"/>
        <p:cNvGrpSpPr/>
        <p:nvPr/>
      </p:nvGrpSpPr>
      <p:grpSpPr>
        <a:xfrm>
          <a:off x="0" y="0"/>
          <a:ext cx="0" cy="0"/>
          <a:chOff x="0" y="0"/>
          <a:chExt cx="0" cy="0"/>
        </a:xfrm>
      </p:grpSpPr>
      <p:sp>
        <p:nvSpPr>
          <p:cNvPr id="89" name="Google Shape;89;p25"/>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5"/>
          <p:cNvSpPr txBox="1">
            <a:spLocks noGrp="1"/>
          </p:cNvSpPr>
          <p:nvPr>
            <p:ph type="body" idx="1"/>
          </p:nvPr>
        </p:nvSpPr>
        <p:spPr>
          <a:xfrm rot="5400000">
            <a:off x="3938245" y="-1348341"/>
            <a:ext cx="437647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1" name="Google Shape;91;p25"/>
          <p:cNvSpPr txBox="1">
            <a:spLocks noGrp="1"/>
          </p:cNvSpPr>
          <p:nvPr>
            <p:ph type="dt" idx="10"/>
          </p:nvPr>
        </p:nvSpPr>
        <p:spPr>
          <a:xfrm>
            <a:off x="1096963" y="6459538"/>
            <a:ext cx="24733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5"/>
          <p:cNvSpPr txBox="1">
            <a:spLocks noGrp="1"/>
          </p:cNvSpPr>
          <p:nvPr>
            <p:ph type="ftr" idx="11"/>
          </p:nvPr>
        </p:nvSpPr>
        <p:spPr>
          <a:xfrm>
            <a:off x="3686175" y="6459538"/>
            <a:ext cx="482282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p:nvPr/>
        </p:nvSpPr>
        <p:spPr>
          <a:xfrm>
            <a:off x="0" y="6237288"/>
            <a:ext cx="12192000" cy="620712"/>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 name="Google Shape;11;p16"/>
          <p:cNvSpPr/>
          <p:nvPr/>
        </p:nvSpPr>
        <p:spPr>
          <a:xfrm>
            <a:off x="0" y="6170613"/>
            <a:ext cx="12192000" cy="66675"/>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 name="Google Shape;12;p16"/>
          <p:cNvSpPr txBox="1">
            <a:spLocks noGrp="1"/>
          </p:cNvSpPr>
          <p:nvPr>
            <p:ph type="title"/>
          </p:nvPr>
        </p:nvSpPr>
        <p:spPr>
          <a:xfrm>
            <a:off x="1096963" y="287338"/>
            <a:ext cx="10058400" cy="8223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3" name="Google Shape;13;p16"/>
          <p:cNvSpPr txBox="1">
            <a:spLocks noGrp="1"/>
          </p:cNvSpPr>
          <p:nvPr>
            <p:ph type="body" idx="1"/>
          </p:nvPr>
        </p:nvSpPr>
        <p:spPr>
          <a:xfrm>
            <a:off x="1096963" y="1492250"/>
            <a:ext cx="10058400" cy="4376738"/>
          </a:xfrm>
          <a:prstGeom prst="rect">
            <a:avLst/>
          </a:prstGeom>
          <a:noFill/>
          <a:ln>
            <a:noFill/>
          </a:ln>
        </p:spPr>
        <p:txBody>
          <a:bodyPr spcFirstLastPara="1" wrap="square" lIns="0" tIns="45700" rIns="0" bIns="45700" anchor="t" anchorCtr="0">
            <a:noAutofit/>
          </a:bodyPr>
          <a:lstStyle>
            <a:lvl1pPr marL="457200" marR="0" lvl="0"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4" name="Google Shape;14;p16"/>
          <p:cNvSpPr txBox="1">
            <a:spLocks noGrp="1"/>
          </p:cNvSpPr>
          <p:nvPr>
            <p:ph type="dt" idx="10"/>
          </p:nvPr>
        </p:nvSpPr>
        <p:spPr>
          <a:xfrm>
            <a:off x="1096963" y="6459538"/>
            <a:ext cx="2473325"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5" name="Google Shape;15;p16"/>
          <p:cNvSpPr txBox="1">
            <a:spLocks noGrp="1"/>
          </p:cNvSpPr>
          <p:nvPr>
            <p:ph type="ftr" idx="11"/>
          </p:nvPr>
        </p:nvSpPr>
        <p:spPr>
          <a:xfrm>
            <a:off x="3686175" y="6459538"/>
            <a:ext cx="4822825"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16" name="Google Shape;16;p16"/>
          <p:cNvPicPr preferRelativeResize="0"/>
          <p:nvPr/>
        </p:nvPicPr>
        <p:blipFill rotWithShape="1">
          <a:blip r:embed="rId12">
            <a:alphaModFix/>
          </a:blip>
          <a:srcRect/>
          <a:stretch/>
        </p:blipFill>
        <p:spPr>
          <a:xfrm>
            <a:off x="104775" y="6281738"/>
            <a:ext cx="1062038" cy="400050"/>
          </a:xfrm>
          <a:prstGeom prst="rect">
            <a:avLst/>
          </a:prstGeom>
          <a:noFill/>
          <a:ln>
            <a:noFill/>
          </a:ln>
        </p:spPr>
      </p:pic>
      <p:sp>
        <p:nvSpPr>
          <p:cNvPr id="17" name="Google Shape;17;p16"/>
          <p:cNvSpPr txBox="1"/>
          <p:nvPr/>
        </p:nvSpPr>
        <p:spPr>
          <a:xfrm>
            <a:off x="4376738" y="6359525"/>
            <a:ext cx="5340350" cy="8191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900"/>
              <a:buFont typeface="Noto Sans Symbols"/>
              <a:buNone/>
            </a:pPr>
            <a:r>
              <a:rPr lang="en-GB" sz="900" b="0" i="0" u="none" strike="noStrike" cap="none">
                <a:solidFill>
                  <a:srgbClr val="FFFFFF"/>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rgbClr val="FFFFFF"/>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b="0" i="0" u="none" strike="noStrike" cap="none">
              <a:solidFill>
                <a:srgbClr val="FFFFFF"/>
              </a:solidFill>
              <a:latin typeface="Calibri"/>
              <a:ea typeface="Calibri"/>
              <a:cs typeface="Calibri"/>
              <a:sym typeface="Calibri"/>
            </a:endParaRPr>
          </a:p>
        </p:txBody>
      </p:sp>
      <p:pic>
        <p:nvPicPr>
          <p:cNvPr id="18" name="Google Shape;18;p16"/>
          <p:cNvPicPr preferRelativeResize="0"/>
          <p:nvPr/>
        </p:nvPicPr>
        <p:blipFill rotWithShape="1">
          <a:blip r:embed="rId13">
            <a:alphaModFix/>
          </a:blip>
          <a:srcRect/>
          <a:stretch/>
        </p:blipFill>
        <p:spPr>
          <a:xfrm>
            <a:off x="10099675" y="6267450"/>
            <a:ext cx="1987550" cy="566738"/>
          </a:xfrm>
          <a:prstGeom prst="rect">
            <a:avLst/>
          </a:prstGeom>
          <a:noFill/>
          <a:ln>
            <a:noFill/>
          </a:ln>
        </p:spPr>
      </p:pic>
      <p:sp>
        <p:nvSpPr>
          <p:cNvPr id="19" name="Google Shape;19;p16"/>
          <p:cNvSpPr txBox="1"/>
          <p:nvPr/>
        </p:nvSpPr>
        <p:spPr>
          <a:xfrm>
            <a:off x="11093450" y="1490663"/>
            <a:ext cx="849313" cy="36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800"/>
              <a:buFont typeface="Arial"/>
              <a:buNone/>
            </a:pPr>
            <a:r>
              <a:rPr lang="en-GB" sz="1800" b="1" i="0" u="none" strike="noStrike" cap="none">
                <a:solidFill>
                  <a:srgbClr val="000000"/>
                </a:solidFill>
                <a:latin typeface="Calibri"/>
                <a:ea typeface="Calibri"/>
                <a:cs typeface="Calibri"/>
                <a:sym typeface="Calibri"/>
              </a:rPr>
              <a:t>-</a:t>
            </a:r>
            <a:fld id="{00000000-1234-1234-1234-123412341234}" type="slidenum">
              <a:rPr lang="en-GB" sz="1800" b="1" i="0" u="none" strike="noStrike" cap="none">
                <a:solidFill>
                  <a:srgbClr val="000000"/>
                </a:solidFill>
                <a:latin typeface="Calibri"/>
                <a:ea typeface="Calibri"/>
                <a:cs typeface="Calibri"/>
                <a:sym typeface="Calibri"/>
              </a:rPr>
              <a:t>‹#›</a:t>
            </a:fld>
            <a:r>
              <a:rPr lang="en-GB" sz="1800" b="1"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20" name="Google Shape;20;p16"/>
          <p:cNvPicPr preferRelativeResize="0"/>
          <p:nvPr/>
        </p:nvPicPr>
        <p:blipFill rotWithShape="1">
          <a:blip r:embed="rId14">
            <a:alphaModFix/>
          </a:blip>
          <a:srcRect/>
          <a:stretch/>
        </p:blipFill>
        <p:spPr>
          <a:xfrm>
            <a:off x="10736263" y="23813"/>
            <a:ext cx="1460500" cy="144303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
          <p:cNvSpPr txBox="1">
            <a:spLocks noGrp="1"/>
          </p:cNvSpPr>
          <p:nvPr>
            <p:ph type="title"/>
          </p:nvPr>
        </p:nvSpPr>
        <p:spPr>
          <a:xfrm>
            <a:off x="374650" y="884237"/>
            <a:ext cx="3455988" cy="3906838"/>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004B3A"/>
              </a:buClr>
              <a:buSzPct val="100000"/>
              <a:buNone/>
            </a:pPr>
            <a:r>
              <a:rPr lang="en-GB" sz="4400" b="1" dirty="0">
                <a:solidFill>
                  <a:srgbClr val="004B3A"/>
                </a:solidFill>
                <a:latin typeface="Calibri"/>
                <a:ea typeface="Calibri"/>
                <a:cs typeface="Calibri"/>
                <a:sym typeface="Calibri"/>
              </a:rPr>
              <a:t>GREENWORLD: </a:t>
            </a:r>
            <a:r>
              <a:rPr lang="en-US" altLang="en-US" dirty="0" err="1">
                <a:latin typeface="Calibri" panose="020F0502020204030204" pitchFamily="34" charset="0"/>
                <a:cs typeface="Calibri" panose="020F0502020204030204" pitchFamily="34" charset="0"/>
                <a:sym typeface="Calibri" panose="020F0502020204030204" pitchFamily="34" charset="0"/>
              </a:rPr>
              <a:t>Gândiți</a:t>
            </a:r>
            <a:r>
              <a:rPr lang="en-US" altLang="en-US" dirty="0">
                <a:latin typeface="Calibri" panose="020F0502020204030204" pitchFamily="34" charset="0"/>
                <a:cs typeface="Calibri" panose="020F0502020204030204" pitchFamily="34" charset="0"/>
                <a:sym typeface="Calibri" panose="020F0502020204030204" pitchFamily="34" charset="0"/>
              </a:rPr>
              <a:t> </a:t>
            </a:r>
            <a:r>
              <a:rPr lang="en-US" altLang="en-US" dirty="0" err="1">
                <a:latin typeface="Calibri" panose="020F0502020204030204" pitchFamily="34" charset="0"/>
                <a:cs typeface="Calibri" panose="020F0502020204030204" pitchFamily="34" charset="0"/>
                <a:sym typeface="Calibri" panose="020F0502020204030204" pitchFamily="34" charset="0"/>
              </a:rPr>
              <a:t>verde</a:t>
            </a:r>
            <a:r>
              <a:rPr lang="en-US" altLang="en-US" dirty="0">
                <a:latin typeface="Calibri" panose="020F0502020204030204" pitchFamily="34" charset="0"/>
                <a:cs typeface="Calibri" panose="020F0502020204030204" pitchFamily="34" charset="0"/>
                <a:sym typeface="Calibri" panose="020F0502020204030204" pitchFamily="34" charset="0"/>
              </a:rPr>
              <a:t> </a:t>
            </a:r>
            <a:r>
              <a:rPr lang="en-US" altLang="en-US" dirty="0" err="1">
                <a:latin typeface="Calibri" panose="020F0502020204030204" pitchFamily="34" charset="0"/>
                <a:cs typeface="Calibri" panose="020F0502020204030204" pitchFamily="34" charset="0"/>
                <a:sym typeface="Calibri" panose="020F0502020204030204" pitchFamily="34" charset="0"/>
              </a:rPr>
              <a:t>pentru</a:t>
            </a:r>
            <a:r>
              <a:rPr lang="en-US" altLang="en-US" dirty="0">
                <a:latin typeface="Calibri" panose="020F0502020204030204" pitchFamily="34" charset="0"/>
                <a:cs typeface="Calibri" panose="020F0502020204030204" pitchFamily="34" charset="0"/>
                <a:sym typeface="Calibri" panose="020F0502020204030204" pitchFamily="34" charset="0"/>
              </a:rPr>
              <a:t> </a:t>
            </a:r>
            <a:r>
              <a:rPr lang="en-US" altLang="en-US" dirty="0" err="1">
                <a:latin typeface="Calibri" panose="020F0502020204030204" pitchFamily="34" charset="0"/>
                <a:cs typeface="Calibri" panose="020F0502020204030204" pitchFamily="34" charset="0"/>
                <a:sym typeface="Calibri" panose="020F0502020204030204" pitchFamily="34" charset="0"/>
              </a:rPr>
              <a:t>lume</a:t>
            </a:r>
            <a:br>
              <a:rPr lang="en-US" altLang="en-US" sz="4400" dirty="0">
                <a:latin typeface="Calibri" panose="020F0502020204030204" pitchFamily="34" charset="0"/>
                <a:cs typeface="Calibri" panose="020F0502020204030204" pitchFamily="34" charset="0"/>
                <a:sym typeface="Calibri" panose="020F0502020204030204" pitchFamily="34" charset="0"/>
              </a:rPr>
            </a:br>
            <a:br>
              <a:rPr lang="en-US" altLang="en-US" sz="4400" dirty="0">
                <a:latin typeface="Calibri" panose="020F0502020204030204" pitchFamily="34" charset="0"/>
                <a:cs typeface="Calibri" panose="020F0502020204030204" pitchFamily="34" charset="0"/>
                <a:sym typeface="Calibri" panose="020F0502020204030204" pitchFamily="34" charset="0"/>
              </a:rPr>
            </a:br>
            <a:r>
              <a:rPr lang="en-US" altLang="en-US" sz="2700" dirty="0" err="1">
                <a:latin typeface="Calibri" panose="020F0502020204030204" pitchFamily="34" charset="0"/>
                <a:cs typeface="Calibri" panose="020F0502020204030204" pitchFamily="34" charset="0"/>
                <a:sym typeface="Calibri" panose="020F0502020204030204" pitchFamily="34" charset="0"/>
              </a:rPr>
              <a:t>Educație</a:t>
            </a:r>
            <a:r>
              <a:rPr lang="en-US" altLang="en-US" sz="2700" dirty="0">
                <a:latin typeface="Calibri" panose="020F0502020204030204" pitchFamily="34" charset="0"/>
                <a:cs typeface="Calibri" panose="020F0502020204030204" pitchFamily="34" charset="0"/>
                <a:sym typeface="Calibri" panose="020F0502020204030204" pitchFamily="34" charset="0"/>
              </a:rPr>
              <a:t> </a:t>
            </a:r>
            <a:r>
              <a:rPr lang="en-US" altLang="en-US" sz="2700" dirty="0" err="1">
                <a:latin typeface="Calibri" panose="020F0502020204030204" pitchFamily="34" charset="0"/>
                <a:cs typeface="Calibri" panose="020F0502020204030204" pitchFamily="34" charset="0"/>
                <a:sym typeface="Calibri" panose="020F0502020204030204" pitchFamily="34" charset="0"/>
              </a:rPr>
              <a:t>pentru</a:t>
            </a:r>
            <a:r>
              <a:rPr lang="en-US" altLang="en-US" sz="2700" dirty="0">
                <a:latin typeface="Calibri" panose="020F0502020204030204" pitchFamily="34" charset="0"/>
                <a:cs typeface="Calibri" panose="020F0502020204030204" pitchFamily="34" charset="0"/>
                <a:sym typeface="Calibri" panose="020F0502020204030204" pitchFamily="34" charset="0"/>
              </a:rPr>
              <a:t> </a:t>
            </a:r>
            <a:r>
              <a:rPr lang="en-US" altLang="en-US" sz="2700" dirty="0" err="1">
                <a:latin typeface="Calibri" panose="020F0502020204030204" pitchFamily="34" charset="0"/>
                <a:cs typeface="Calibri" panose="020F0502020204030204" pitchFamily="34" charset="0"/>
                <a:sym typeface="Calibri" panose="020F0502020204030204" pitchFamily="34" charset="0"/>
              </a:rPr>
              <a:t>tineret</a:t>
            </a:r>
            <a:br>
              <a:rPr lang="en-GB" dirty="0">
                <a:latin typeface="Calibri"/>
                <a:ea typeface="Calibri"/>
                <a:cs typeface="Calibri"/>
                <a:sym typeface="Calibri"/>
              </a:rPr>
            </a:br>
            <a:r>
              <a:rPr lang="en-GB" sz="2700" dirty="0">
                <a:latin typeface="Calibri"/>
                <a:ea typeface="Calibri"/>
                <a:cs typeface="Calibri"/>
                <a:sym typeface="Calibri"/>
              </a:rPr>
              <a:t>Youth Education</a:t>
            </a:r>
            <a:br>
              <a:rPr lang="en-GB" sz="2700" dirty="0">
                <a:latin typeface="Calibri"/>
                <a:ea typeface="Calibri"/>
                <a:cs typeface="Calibri"/>
                <a:sym typeface="Calibri"/>
              </a:rPr>
            </a:br>
            <a:r>
              <a:rPr lang="en-GB" sz="2700" dirty="0">
                <a:latin typeface="Calibri"/>
                <a:ea typeface="Calibri"/>
                <a:cs typeface="Calibri"/>
                <a:sym typeface="Calibri"/>
              </a:rPr>
              <a:t>ERASMUS+</a:t>
            </a:r>
            <a:br>
              <a:rPr lang="en-GB" sz="2700" dirty="0">
                <a:latin typeface="Calibri"/>
                <a:ea typeface="Calibri"/>
                <a:cs typeface="Calibri"/>
                <a:sym typeface="Calibri"/>
              </a:rPr>
            </a:br>
            <a:br>
              <a:rPr lang="en-GB" sz="2700" dirty="0">
                <a:latin typeface="Calibri"/>
                <a:ea typeface="Calibri"/>
                <a:cs typeface="Calibri"/>
                <a:sym typeface="Calibri"/>
              </a:rPr>
            </a:br>
            <a:r>
              <a:rPr lang="en-GB" sz="2200" dirty="0">
                <a:latin typeface="Calibri"/>
                <a:ea typeface="Calibri"/>
                <a:cs typeface="Calibri"/>
                <a:sym typeface="Calibri"/>
              </a:rPr>
              <a:t>KA220 YOU – </a:t>
            </a:r>
            <a:r>
              <a:rPr lang="en-GB" sz="2200" dirty="0" err="1">
                <a:latin typeface="Calibri"/>
                <a:ea typeface="Calibri"/>
                <a:cs typeface="Calibri"/>
                <a:sym typeface="Calibri"/>
              </a:rPr>
              <a:t>Parteneriat</a:t>
            </a:r>
            <a:r>
              <a:rPr lang="en-GB" sz="2200" dirty="0">
                <a:latin typeface="Calibri"/>
                <a:ea typeface="Calibri"/>
                <a:cs typeface="Calibri"/>
                <a:sym typeface="Calibri"/>
              </a:rPr>
              <a:t> strategic </a:t>
            </a:r>
            <a:r>
              <a:rPr lang="en-GB" sz="2200" dirty="0" err="1">
                <a:latin typeface="Calibri"/>
                <a:ea typeface="Calibri"/>
                <a:cs typeface="Calibri"/>
                <a:sym typeface="Calibri"/>
              </a:rPr>
              <a:t>pentru</a:t>
            </a:r>
            <a:r>
              <a:rPr lang="en-GB" sz="2200" dirty="0">
                <a:latin typeface="Calibri"/>
                <a:ea typeface="Calibri"/>
                <a:cs typeface="Calibri"/>
                <a:sym typeface="Calibri"/>
              </a:rPr>
              <a:t> </a:t>
            </a:r>
            <a:r>
              <a:rPr lang="en-GB" sz="2200" dirty="0" err="1">
                <a:latin typeface="Calibri"/>
                <a:ea typeface="Calibri"/>
                <a:cs typeface="Calibri"/>
                <a:sym typeface="Calibri"/>
              </a:rPr>
              <a:t>educatia</a:t>
            </a:r>
            <a:r>
              <a:rPr lang="en-GB" sz="2200" dirty="0">
                <a:latin typeface="Calibri"/>
                <a:ea typeface="Calibri"/>
                <a:cs typeface="Calibri"/>
                <a:sym typeface="Calibri"/>
              </a:rPr>
              <a:t> </a:t>
            </a:r>
            <a:r>
              <a:rPr lang="en-GB" sz="2200" dirty="0" err="1">
                <a:latin typeface="Calibri"/>
                <a:ea typeface="Calibri"/>
                <a:cs typeface="Calibri"/>
                <a:sym typeface="Calibri"/>
              </a:rPr>
              <a:t>tinerilor</a:t>
            </a:r>
            <a:br>
              <a:rPr lang="en-GB" sz="2200" dirty="0">
                <a:latin typeface="Calibri"/>
                <a:ea typeface="Calibri"/>
                <a:cs typeface="Calibri"/>
                <a:sym typeface="Calibri"/>
              </a:rPr>
            </a:br>
            <a:r>
              <a:rPr lang="en-GB" sz="2200" dirty="0" err="1">
                <a:latin typeface="Calibri"/>
                <a:ea typeface="Calibri"/>
                <a:cs typeface="Calibri"/>
                <a:sym typeface="Calibri"/>
              </a:rPr>
              <a:t>Parteneriat</a:t>
            </a:r>
            <a:r>
              <a:rPr lang="en-GB" sz="2200" dirty="0">
                <a:latin typeface="Calibri"/>
                <a:ea typeface="Calibri"/>
                <a:cs typeface="Calibri"/>
                <a:sym typeface="Calibri"/>
              </a:rPr>
              <a:t> de </a:t>
            </a:r>
            <a:r>
              <a:rPr lang="en-GB" sz="2200" dirty="0" err="1">
                <a:latin typeface="Calibri"/>
                <a:ea typeface="Calibri"/>
                <a:cs typeface="Calibri"/>
                <a:sym typeface="Calibri"/>
              </a:rPr>
              <a:t>cooperare</a:t>
            </a:r>
            <a:br>
              <a:rPr lang="en-GB" dirty="0">
                <a:latin typeface="Calibri"/>
                <a:ea typeface="Calibri"/>
                <a:cs typeface="Calibri"/>
                <a:sym typeface="Calibri"/>
              </a:rPr>
            </a:br>
            <a:endParaRPr dirty="0">
              <a:latin typeface="Calibri"/>
              <a:ea typeface="Calibri"/>
              <a:cs typeface="Calibri"/>
              <a:sym typeface="Calibri"/>
            </a:endParaRPr>
          </a:p>
        </p:txBody>
      </p:sp>
      <p:sp>
        <p:nvSpPr>
          <p:cNvPr id="110" name="Google Shape;110;p1"/>
          <p:cNvSpPr txBox="1">
            <a:spLocks noGrp="1"/>
          </p:cNvSpPr>
          <p:nvPr>
            <p:ph type="body" idx="1"/>
          </p:nvPr>
        </p:nvSpPr>
        <p:spPr>
          <a:xfrm>
            <a:off x="4619625" y="593725"/>
            <a:ext cx="6491288" cy="525780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Clr>
                <a:schemeClr val="accent1"/>
              </a:buClr>
              <a:buSzPts val="2000"/>
              <a:buFont typeface="Calibri"/>
              <a:buNone/>
            </a:pPr>
            <a:r>
              <a:rPr lang="en-GB" sz="2000">
                <a:solidFill>
                  <a:srgbClr val="3F3F3F"/>
                </a:solidFill>
                <a:latin typeface="Calibri"/>
                <a:ea typeface="Calibri"/>
                <a:cs typeface="Calibri"/>
                <a:sym typeface="Calibri"/>
              </a:rPr>
              <a:t> </a:t>
            </a:r>
            <a:endParaRPr sz="2000">
              <a:solidFill>
                <a:srgbClr val="3F3F3F"/>
              </a:solidFill>
              <a:latin typeface="Calibri"/>
              <a:ea typeface="Calibri"/>
              <a:cs typeface="Calibri"/>
              <a:sym typeface="Calibri"/>
            </a:endParaRPr>
          </a:p>
        </p:txBody>
      </p:sp>
      <p:sp>
        <p:nvSpPr>
          <p:cNvPr id="111" name="Google Shape;111;p1"/>
          <p:cNvSpPr txBox="1">
            <a:spLocks noGrp="1"/>
          </p:cNvSpPr>
          <p:nvPr>
            <p:ph type="body" idx="2"/>
          </p:nvPr>
        </p:nvSpPr>
        <p:spPr>
          <a:xfrm>
            <a:off x="457200" y="4891088"/>
            <a:ext cx="3200400" cy="14144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1500"/>
              <a:buFont typeface="Calibri"/>
              <a:buNone/>
            </a:pPr>
            <a:r>
              <a:rPr lang="en-GB" b="1" i="1" dirty="0" err="1">
                <a:latin typeface="Calibri"/>
                <a:ea typeface="Calibri"/>
                <a:cs typeface="Calibri"/>
                <a:sym typeface="Calibri"/>
              </a:rPr>
              <a:t>Numar</a:t>
            </a:r>
            <a:r>
              <a:rPr lang="en-GB" b="1" i="1" dirty="0">
                <a:latin typeface="Calibri"/>
                <a:ea typeface="Calibri"/>
                <a:cs typeface="Calibri"/>
                <a:sym typeface="Calibri"/>
              </a:rPr>
              <a:t> de </a:t>
            </a:r>
            <a:r>
              <a:rPr lang="en-GB" b="1" i="1" dirty="0" err="1">
                <a:latin typeface="Calibri"/>
                <a:ea typeface="Calibri"/>
                <a:cs typeface="Calibri"/>
                <a:sym typeface="Calibri"/>
              </a:rPr>
              <a:t>referinta</a:t>
            </a:r>
            <a:r>
              <a:rPr lang="en-GB" b="1" i="1" dirty="0">
                <a:latin typeface="Calibri"/>
                <a:ea typeface="Calibri"/>
                <a:cs typeface="Calibri"/>
                <a:sym typeface="Calibri"/>
              </a:rPr>
              <a:t>:</a:t>
            </a:r>
            <a:br>
              <a:rPr lang="en-GB" b="1" i="1" dirty="0">
                <a:latin typeface="Calibri"/>
                <a:ea typeface="Calibri"/>
                <a:cs typeface="Calibri"/>
                <a:sym typeface="Calibri"/>
              </a:rPr>
            </a:br>
            <a:r>
              <a:rPr lang="en-GB" dirty="0">
                <a:latin typeface="Calibri"/>
                <a:ea typeface="Calibri"/>
                <a:cs typeface="Calibri"/>
                <a:sym typeface="Calibri"/>
              </a:rPr>
              <a:t>2021-1-DE04-KA220-YOU-000029209</a:t>
            </a:r>
            <a:endParaRPr dirty="0">
              <a:latin typeface="Calibri"/>
              <a:ea typeface="Calibri"/>
              <a:cs typeface="Calibri"/>
              <a:sym typeface="Calibri"/>
            </a:endParaRPr>
          </a:p>
          <a:p>
            <a:pPr marL="0" lvl="0" indent="0" algn="l" rtl="0">
              <a:lnSpc>
                <a:spcPct val="90000"/>
              </a:lnSpc>
              <a:spcBef>
                <a:spcPts val="1400"/>
              </a:spcBef>
              <a:spcAft>
                <a:spcPts val="0"/>
              </a:spcAft>
              <a:buClr>
                <a:schemeClr val="accent1"/>
              </a:buClr>
              <a:buSzPts val="1500"/>
              <a:buFont typeface="Calibri"/>
              <a:buNone/>
            </a:pPr>
            <a:r>
              <a:rPr lang="en-GB" b="1" dirty="0" err="1">
                <a:latin typeface="Calibri"/>
                <a:ea typeface="Calibri"/>
                <a:cs typeface="Calibri"/>
                <a:sym typeface="Calibri"/>
              </a:rPr>
              <a:t>Durata</a:t>
            </a:r>
            <a:r>
              <a:rPr lang="en-GB" b="1" dirty="0">
                <a:latin typeface="Calibri"/>
                <a:ea typeface="Calibri"/>
                <a:cs typeface="Calibri"/>
                <a:sym typeface="Calibri"/>
              </a:rPr>
              <a:t>: </a:t>
            </a:r>
            <a:endParaRPr dirty="0">
              <a:latin typeface="Calibri"/>
              <a:ea typeface="Calibri"/>
              <a:cs typeface="Calibri"/>
              <a:sym typeface="Calibri"/>
            </a:endParaRPr>
          </a:p>
          <a:p>
            <a:pPr marL="0" lvl="0" indent="0" algn="l" rtl="0">
              <a:lnSpc>
                <a:spcPct val="90000"/>
              </a:lnSpc>
              <a:spcBef>
                <a:spcPts val="1400"/>
              </a:spcBef>
              <a:spcAft>
                <a:spcPts val="0"/>
              </a:spcAft>
              <a:buClr>
                <a:schemeClr val="accent1"/>
              </a:buClr>
              <a:buSzPts val="1500"/>
              <a:buFont typeface="Calibri"/>
              <a:buNone/>
            </a:pPr>
            <a:r>
              <a:rPr lang="en-GB" b="1" dirty="0">
                <a:latin typeface="Calibri"/>
                <a:ea typeface="Calibri"/>
                <a:cs typeface="Calibri"/>
                <a:sym typeface="Calibri"/>
              </a:rPr>
              <a:t>07.03.2022 - 07.03.2024 (24 </a:t>
            </a:r>
            <a:r>
              <a:rPr lang="en-GB" b="1" dirty="0" err="1">
                <a:latin typeface="Calibri"/>
                <a:ea typeface="Calibri"/>
                <a:cs typeface="Calibri"/>
                <a:sym typeface="Calibri"/>
              </a:rPr>
              <a:t>luni</a:t>
            </a:r>
            <a:r>
              <a:rPr lang="en-GB" b="1" dirty="0">
                <a:latin typeface="Calibri"/>
                <a:ea typeface="Calibri"/>
                <a:cs typeface="Calibri"/>
                <a:sym typeface="Calibri"/>
              </a:rPr>
              <a:t>) </a:t>
            </a:r>
            <a:endParaRPr dirty="0">
              <a:latin typeface="Calibri"/>
              <a:ea typeface="Calibri"/>
              <a:cs typeface="Calibri"/>
              <a:sym typeface="Calibri"/>
            </a:endParaRPr>
          </a:p>
          <a:p>
            <a:pPr marL="0" lvl="0" indent="0" algn="l" rtl="0">
              <a:lnSpc>
                <a:spcPct val="90000"/>
              </a:lnSpc>
              <a:spcBef>
                <a:spcPts val="1400"/>
              </a:spcBef>
              <a:spcAft>
                <a:spcPts val="0"/>
              </a:spcAft>
              <a:buClr>
                <a:schemeClr val="accent1"/>
              </a:buClr>
              <a:buSzPts val="1500"/>
              <a:buFont typeface="Calibri"/>
              <a:buNone/>
            </a:pPr>
            <a:endParaRPr b="1" dirty="0">
              <a:latin typeface="Calibri"/>
              <a:ea typeface="Calibri"/>
              <a:cs typeface="Calibri"/>
              <a:sym typeface="Calibri"/>
            </a:endParaRPr>
          </a:p>
        </p:txBody>
      </p:sp>
      <p:sp>
        <p:nvSpPr>
          <p:cNvPr id="112" name="Google Shape;112;p1"/>
          <p:cNvSpPr txBox="1"/>
          <p:nvPr/>
        </p:nvSpPr>
        <p:spPr>
          <a:xfrm>
            <a:off x="4311650" y="1274763"/>
            <a:ext cx="7423150" cy="3219450"/>
          </a:xfrm>
          <a:prstGeom prst="rect">
            <a:avLst/>
          </a:prstGeom>
          <a:noFill/>
          <a:ln>
            <a:noFill/>
          </a:ln>
        </p:spPr>
        <p:txBody>
          <a:bodyPr spcFirstLastPara="1" wrap="square" lIns="91425" tIns="45700" rIns="91425" bIns="45700" anchor="t" anchorCtr="0">
            <a:normAutofit lnSpcReduction="10000"/>
          </a:bodyPr>
          <a:lstStyle/>
          <a:p>
            <a:pPr marL="0" marR="0" lvl="0" indent="0" algn="l" rtl="0">
              <a:spcBef>
                <a:spcPts val="0"/>
              </a:spcBef>
              <a:spcAft>
                <a:spcPts val="0"/>
              </a:spcAft>
              <a:buClr>
                <a:schemeClr val="accent1"/>
              </a:buClr>
              <a:buSzPts val="3900"/>
              <a:buFont typeface="Noto Sans Symbols"/>
              <a:buNone/>
            </a:pPr>
            <a:r>
              <a:rPr lang="en-GB" sz="3900" b="1" i="0" u="none" strike="noStrike" cap="none" dirty="0">
                <a:solidFill>
                  <a:srgbClr val="004B3A"/>
                </a:solidFill>
                <a:latin typeface="Calibri"/>
                <a:ea typeface="Calibri"/>
                <a:cs typeface="Calibri"/>
                <a:sym typeface="Calibri"/>
              </a:rPr>
              <a:t>GREENWORLD</a:t>
            </a:r>
            <a:br>
              <a:rPr lang="en-GB" sz="3000" b="1" i="0" u="none" strike="noStrike" cap="none" dirty="0">
                <a:solidFill>
                  <a:srgbClr val="595959"/>
                </a:solidFill>
                <a:latin typeface="Calibri"/>
                <a:ea typeface="Calibri"/>
                <a:cs typeface="Calibri"/>
                <a:sym typeface="Calibri"/>
              </a:rPr>
            </a:br>
            <a:endParaRPr sz="1583" b="1" i="0" u="none" strike="noStrike" cap="none" dirty="0">
              <a:solidFill>
                <a:srgbClr val="595959"/>
              </a:solidFill>
              <a:latin typeface="Calibri"/>
              <a:ea typeface="Calibri"/>
              <a:cs typeface="Calibri"/>
              <a:sym typeface="Calibri"/>
            </a:endParaRPr>
          </a:p>
          <a:p>
            <a:pPr marL="0" marR="0" lvl="0" indent="0" algn="l" rtl="0">
              <a:spcBef>
                <a:spcPts val="1000"/>
              </a:spcBef>
              <a:spcAft>
                <a:spcPts val="0"/>
              </a:spcAft>
              <a:buClr>
                <a:schemeClr val="accent1"/>
              </a:buClr>
              <a:buSzPts val="2600"/>
              <a:buFont typeface="Noto Sans Symbols"/>
              <a:buNone/>
            </a:pPr>
            <a:endParaRPr sz="1800" b="1" i="0" u="none" strike="noStrike" cap="none" dirty="0">
              <a:solidFill>
                <a:srgbClr val="595959"/>
              </a:solidFill>
              <a:latin typeface="Calibri"/>
              <a:ea typeface="Calibri"/>
              <a:cs typeface="Calibri"/>
              <a:sym typeface="Calibri"/>
            </a:endParaRPr>
          </a:p>
          <a:p>
            <a:pPr marL="0" marR="0" lvl="0" indent="0" algn="l" rtl="0">
              <a:spcBef>
                <a:spcPts val="1000"/>
              </a:spcBef>
              <a:spcAft>
                <a:spcPts val="0"/>
              </a:spcAft>
              <a:buClr>
                <a:schemeClr val="accent1"/>
              </a:buClr>
              <a:buSzPts val="3200"/>
              <a:buFont typeface="Arial"/>
              <a:buNone/>
            </a:pPr>
            <a:r>
              <a:rPr lang="en-GB" sz="3200" b="1" i="0" u="sng" strike="noStrike" cap="none" dirty="0">
                <a:solidFill>
                  <a:srgbClr val="595959"/>
                </a:solidFill>
                <a:latin typeface="Calibri"/>
                <a:ea typeface="Calibri"/>
                <a:cs typeface="Calibri"/>
                <a:sym typeface="Calibri"/>
              </a:rPr>
              <a:t>Modul 3:</a:t>
            </a:r>
            <a:br>
              <a:rPr lang="en-GB" sz="3200" b="1" i="0" u="none" strike="noStrike" cap="none" dirty="0">
                <a:solidFill>
                  <a:srgbClr val="595959"/>
                </a:solidFill>
                <a:latin typeface="Calibri"/>
                <a:ea typeface="Calibri"/>
                <a:cs typeface="Calibri"/>
                <a:sym typeface="Calibri"/>
              </a:rPr>
            </a:br>
            <a:r>
              <a:rPr lang="pt-BR" sz="3200" b="1" i="0" u="none" strike="noStrike" cap="none" dirty="0">
                <a:solidFill>
                  <a:srgbClr val="595959"/>
                </a:solidFill>
                <a:latin typeface="Calibri"/>
                <a:ea typeface="Calibri"/>
                <a:cs typeface="Calibri"/>
                <a:sym typeface="Calibri"/>
              </a:rPr>
              <a:t>Experiențe de utilizare a companiilor ecologice</a:t>
            </a:r>
            <a:br>
              <a:rPr lang="en-GB" sz="2600" b="1" i="0" u="none" strike="noStrike" cap="none" dirty="0">
                <a:solidFill>
                  <a:srgbClr val="595959"/>
                </a:solidFill>
                <a:latin typeface="Calibri"/>
                <a:ea typeface="Calibri"/>
                <a:cs typeface="Calibri"/>
                <a:sym typeface="Calibri"/>
              </a:rPr>
            </a:br>
            <a:endParaRPr sz="2600" b="1" i="0" u="none" strike="noStrike" cap="none" dirty="0">
              <a:solidFill>
                <a:srgbClr val="595959"/>
              </a:solidFill>
              <a:latin typeface="Calibri"/>
              <a:ea typeface="Calibri"/>
              <a:cs typeface="Calibri"/>
              <a:sym typeface="Calibri"/>
            </a:endParaRPr>
          </a:p>
          <a:p>
            <a:pPr marL="0" marR="0" lvl="0" indent="0" algn="l" rtl="0">
              <a:spcBef>
                <a:spcPts val="1000"/>
              </a:spcBef>
              <a:spcAft>
                <a:spcPts val="0"/>
              </a:spcAft>
              <a:buClr>
                <a:schemeClr val="accent1"/>
              </a:buClr>
              <a:buSzPts val="3200"/>
              <a:buFont typeface="Noto Sans Symbols"/>
              <a:buNone/>
            </a:pPr>
            <a:endParaRPr sz="2600" b="0" i="0" u="none" strike="noStrike" cap="none" dirty="0">
              <a:solidFill>
                <a:srgbClr val="595959"/>
              </a:solidFill>
              <a:latin typeface="Calibri"/>
              <a:ea typeface="Calibri"/>
              <a:cs typeface="Calibri"/>
              <a:sym typeface="Calibri"/>
            </a:endParaRPr>
          </a:p>
        </p:txBody>
      </p:sp>
      <p:pic>
        <p:nvPicPr>
          <p:cNvPr id="113" name="Google Shape;113;p1"/>
          <p:cNvPicPr preferRelativeResize="0"/>
          <p:nvPr/>
        </p:nvPicPr>
        <p:blipFill rotWithShape="1">
          <a:blip r:embed="rId3">
            <a:alphaModFix/>
          </a:blip>
          <a:srcRect/>
          <a:stretch/>
        </p:blipFill>
        <p:spPr>
          <a:xfrm>
            <a:off x="9286875" y="593725"/>
            <a:ext cx="2286000" cy="2012950"/>
          </a:xfrm>
          <a:prstGeom prst="rect">
            <a:avLst/>
          </a:prstGeom>
          <a:noFill/>
          <a:ln>
            <a:noFill/>
          </a:ln>
        </p:spPr>
      </p:pic>
      <p:pic>
        <p:nvPicPr>
          <p:cNvPr id="114" name="Google Shape;114;p1"/>
          <p:cNvPicPr preferRelativeResize="0"/>
          <p:nvPr/>
        </p:nvPicPr>
        <p:blipFill rotWithShape="1">
          <a:blip r:embed="rId4">
            <a:alphaModFix/>
          </a:blip>
          <a:srcRect/>
          <a:stretch/>
        </p:blipFill>
        <p:spPr>
          <a:xfrm>
            <a:off x="5267325" y="4791075"/>
            <a:ext cx="4454525" cy="1001713"/>
          </a:xfrm>
          <a:prstGeom prst="rect">
            <a:avLst/>
          </a:prstGeom>
          <a:noFill/>
          <a:ln>
            <a:noFill/>
          </a:ln>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0"/>
          <p:cNvSpPr txBox="1">
            <a:spLocks noGrp="1"/>
          </p:cNvSpPr>
          <p:nvPr>
            <p:ph type="title"/>
          </p:nvPr>
        </p:nvSpPr>
        <p:spPr>
          <a:xfrm>
            <a:off x="356735" y="228600"/>
            <a:ext cx="10515600" cy="80645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2A4F1C"/>
              </a:buClr>
              <a:buSzPts val="3200"/>
              <a:buFont typeface="Calibri"/>
              <a:buNone/>
            </a:pPr>
            <a:r>
              <a:rPr lang="en-GB" sz="2800" b="1" dirty="0" err="1">
                <a:solidFill>
                  <a:srgbClr val="2A4F1C"/>
                </a:solidFill>
                <a:latin typeface="Arial"/>
                <a:ea typeface="Arial"/>
                <a:cs typeface="Arial"/>
                <a:sym typeface="Arial"/>
              </a:rPr>
              <a:t>Schimbarea</a:t>
            </a:r>
            <a:r>
              <a:rPr lang="en-GB" sz="2800" b="1" dirty="0">
                <a:solidFill>
                  <a:srgbClr val="2A4F1C"/>
                </a:solidFill>
                <a:latin typeface="Arial"/>
                <a:ea typeface="Arial"/>
                <a:cs typeface="Arial"/>
                <a:sym typeface="Arial"/>
              </a:rPr>
              <a:t> </a:t>
            </a:r>
            <a:r>
              <a:rPr lang="en-GB" sz="2800" b="1" dirty="0" err="1">
                <a:solidFill>
                  <a:srgbClr val="2A4F1C"/>
                </a:solidFill>
                <a:latin typeface="Arial"/>
                <a:ea typeface="Arial"/>
                <a:cs typeface="Arial"/>
                <a:sym typeface="Arial"/>
              </a:rPr>
              <a:t>comportamentelor</a:t>
            </a:r>
            <a:r>
              <a:rPr lang="en-GB" sz="2800" b="1" dirty="0">
                <a:solidFill>
                  <a:srgbClr val="2A4F1C"/>
                </a:solidFill>
                <a:latin typeface="Arial"/>
                <a:ea typeface="Arial"/>
                <a:cs typeface="Arial"/>
                <a:sym typeface="Arial"/>
              </a:rPr>
              <a:t> </a:t>
            </a:r>
            <a:r>
              <a:rPr lang="en-GB" sz="2800" b="1" dirty="0" err="1">
                <a:solidFill>
                  <a:srgbClr val="2A4F1C"/>
                </a:solidFill>
                <a:latin typeface="Arial"/>
                <a:ea typeface="Arial"/>
                <a:cs typeface="Arial"/>
                <a:sym typeface="Arial"/>
              </a:rPr>
              <a:t>consumatorilor</a:t>
            </a:r>
            <a:r>
              <a:rPr lang="en-GB" sz="2800" b="1" dirty="0">
                <a:solidFill>
                  <a:srgbClr val="2A4F1C"/>
                </a:solidFill>
                <a:latin typeface="Arial"/>
                <a:ea typeface="Arial"/>
                <a:cs typeface="Arial"/>
                <a:sym typeface="Arial"/>
              </a:rPr>
              <a:t> pe </a:t>
            </a:r>
            <a:r>
              <a:rPr lang="en-GB" sz="2800" b="1" dirty="0" err="1">
                <a:solidFill>
                  <a:srgbClr val="2A4F1C"/>
                </a:solidFill>
                <a:latin typeface="Arial"/>
                <a:ea typeface="Arial"/>
                <a:cs typeface="Arial"/>
                <a:sym typeface="Arial"/>
              </a:rPr>
              <a:t>baza</a:t>
            </a:r>
            <a:r>
              <a:rPr lang="en-GB" sz="2800" b="1" dirty="0">
                <a:solidFill>
                  <a:srgbClr val="2A4F1C"/>
                </a:solidFill>
                <a:latin typeface="Arial"/>
                <a:ea typeface="Arial"/>
                <a:cs typeface="Arial"/>
                <a:sym typeface="Arial"/>
              </a:rPr>
              <a:t> </a:t>
            </a:r>
            <a:r>
              <a:rPr lang="en-GB" sz="2800" b="1" dirty="0" err="1">
                <a:solidFill>
                  <a:srgbClr val="2A4F1C"/>
                </a:solidFill>
                <a:latin typeface="Arial"/>
                <a:ea typeface="Arial"/>
                <a:cs typeface="Arial"/>
                <a:sym typeface="Arial"/>
              </a:rPr>
              <a:t>companiilor</a:t>
            </a:r>
            <a:r>
              <a:rPr lang="en-GB" sz="2800" b="1" dirty="0">
                <a:solidFill>
                  <a:srgbClr val="2A4F1C"/>
                </a:solidFill>
                <a:latin typeface="Arial"/>
                <a:ea typeface="Arial"/>
                <a:cs typeface="Arial"/>
                <a:sym typeface="Arial"/>
              </a:rPr>
              <a:t> </a:t>
            </a:r>
            <a:r>
              <a:rPr lang="en-GB" sz="2800" b="1" dirty="0" err="1">
                <a:solidFill>
                  <a:srgbClr val="2A4F1C"/>
                </a:solidFill>
                <a:latin typeface="Arial"/>
                <a:ea typeface="Arial"/>
                <a:cs typeface="Arial"/>
                <a:sym typeface="Arial"/>
              </a:rPr>
              <a:t>ecologice</a:t>
            </a:r>
            <a:endParaRPr sz="2800" b="1" dirty="0">
              <a:solidFill>
                <a:srgbClr val="2A4F1C"/>
              </a:solidFill>
              <a:latin typeface="Calibri"/>
              <a:ea typeface="Calibri"/>
              <a:cs typeface="Calibri"/>
              <a:sym typeface="Calibri"/>
            </a:endParaRPr>
          </a:p>
        </p:txBody>
      </p:sp>
      <p:sp>
        <p:nvSpPr>
          <p:cNvPr id="183" name="Google Shape;183;p10"/>
          <p:cNvSpPr txBox="1">
            <a:spLocks noGrp="1"/>
          </p:cNvSpPr>
          <p:nvPr>
            <p:ph type="body" idx="1"/>
          </p:nvPr>
        </p:nvSpPr>
        <p:spPr>
          <a:xfrm>
            <a:off x="487364" y="961535"/>
            <a:ext cx="7771265" cy="2467466"/>
          </a:xfrm>
          <a:prstGeom prst="rect">
            <a:avLst/>
          </a:prstGeom>
          <a:noFill/>
          <a:ln>
            <a:noFill/>
          </a:ln>
        </p:spPr>
        <p:txBody>
          <a:bodyPr spcFirstLastPara="1" wrap="square" lIns="0" tIns="45700" rIns="0" bIns="45700" anchor="t" anchorCtr="0">
            <a:noAutofit/>
          </a:bodyPr>
          <a:lstStyle/>
          <a:p>
            <a:pPr marL="0" lvl="0" indent="0" algn="l" rtl="0">
              <a:lnSpc>
                <a:spcPct val="150000"/>
              </a:lnSpc>
              <a:spcBef>
                <a:spcPts val="0"/>
              </a:spcBef>
              <a:spcAft>
                <a:spcPts val="0"/>
              </a:spcAft>
              <a:buClr>
                <a:schemeClr val="accent1"/>
              </a:buClr>
              <a:buSzPts val="3200"/>
              <a:buFont typeface="Calibri"/>
              <a:buNone/>
            </a:pPr>
            <a:r>
              <a:rPr lang="en-US" sz="2400" dirty="0" err="1">
                <a:solidFill>
                  <a:srgbClr val="3F3F3F"/>
                </a:solidFill>
                <a:latin typeface="Calibri"/>
                <a:ea typeface="Calibri"/>
                <a:cs typeface="Calibri"/>
                <a:sym typeface="Calibri"/>
              </a:rPr>
              <a:t>Statistici</a:t>
            </a:r>
            <a:r>
              <a:rPr lang="en-US" sz="2400" dirty="0">
                <a:solidFill>
                  <a:srgbClr val="3F3F3F"/>
                </a:solidFill>
                <a:latin typeface="Calibri"/>
                <a:ea typeface="Calibri"/>
                <a:cs typeface="Calibri"/>
                <a:sym typeface="Calibri"/>
              </a:rPr>
              <a:t> </a:t>
            </a:r>
            <a:r>
              <a:rPr lang="en-US" sz="2400" dirty="0" err="1">
                <a:solidFill>
                  <a:srgbClr val="3F3F3F"/>
                </a:solidFill>
                <a:latin typeface="Calibri"/>
                <a:ea typeface="Calibri"/>
                <a:cs typeface="Calibri"/>
                <a:sym typeface="Calibri"/>
              </a:rPr>
              <a:t>cheie</a:t>
            </a:r>
            <a:r>
              <a:rPr lang="en-US" sz="2400" dirty="0">
                <a:solidFill>
                  <a:srgbClr val="3F3F3F"/>
                </a:solidFill>
                <a:latin typeface="Calibri"/>
                <a:ea typeface="Calibri"/>
                <a:cs typeface="Calibri"/>
                <a:sym typeface="Calibri"/>
              </a:rPr>
              <a:t>:</a:t>
            </a:r>
          </a:p>
          <a:p>
            <a:pPr marL="0" lvl="0" indent="0" algn="l" rtl="0">
              <a:lnSpc>
                <a:spcPct val="150000"/>
              </a:lnSpc>
              <a:spcBef>
                <a:spcPts val="0"/>
              </a:spcBef>
              <a:spcAft>
                <a:spcPts val="0"/>
              </a:spcAft>
              <a:buClr>
                <a:schemeClr val="accent1"/>
              </a:buClr>
              <a:buSzPts val="3200"/>
              <a:buFont typeface="Calibri"/>
              <a:buNone/>
            </a:pPr>
            <a:r>
              <a:rPr lang="en-US" sz="2400" dirty="0">
                <a:solidFill>
                  <a:srgbClr val="3F3F3F"/>
                </a:solidFill>
                <a:latin typeface="Calibri"/>
                <a:ea typeface="Calibri"/>
                <a:cs typeface="Calibri"/>
                <a:sym typeface="Calibri"/>
              </a:rPr>
              <a:t>-78% </a:t>
            </a:r>
            <a:r>
              <a:rPr lang="en-US" sz="2400" dirty="0" err="1">
                <a:solidFill>
                  <a:srgbClr val="3F3F3F"/>
                </a:solidFill>
                <a:latin typeface="Calibri"/>
                <a:ea typeface="Calibri"/>
                <a:cs typeface="Calibri"/>
                <a:sym typeface="Calibri"/>
              </a:rPr>
              <a:t>dintre</a:t>
            </a:r>
            <a:r>
              <a:rPr lang="en-US" sz="2400" dirty="0">
                <a:solidFill>
                  <a:srgbClr val="3F3F3F"/>
                </a:solidFill>
                <a:latin typeface="Calibri"/>
                <a:ea typeface="Calibri"/>
                <a:cs typeface="Calibri"/>
                <a:sym typeface="Calibri"/>
              </a:rPr>
              <a:t> </a:t>
            </a:r>
            <a:r>
              <a:rPr lang="en-US" sz="2400" dirty="0" err="1">
                <a:solidFill>
                  <a:srgbClr val="3F3F3F"/>
                </a:solidFill>
                <a:latin typeface="Calibri"/>
                <a:ea typeface="Calibri"/>
                <a:cs typeface="Calibri"/>
                <a:sym typeface="Calibri"/>
              </a:rPr>
              <a:t>consumatori</a:t>
            </a:r>
            <a:r>
              <a:rPr lang="en-US" sz="2400" dirty="0">
                <a:solidFill>
                  <a:srgbClr val="3F3F3F"/>
                </a:solidFill>
                <a:latin typeface="Calibri"/>
                <a:ea typeface="Calibri"/>
                <a:cs typeface="Calibri"/>
                <a:sym typeface="Calibri"/>
              </a:rPr>
              <a:t> </a:t>
            </a:r>
            <a:r>
              <a:rPr lang="en-US" sz="2400" dirty="0" err="1">
                <a:solidFill>
                  <a:srgbClr val="3F3F3F"/>
                </a:solidFill>
                <a:latin typeface="Calibri"/>
                <a:ea typeface="Calibri"/>
                <a:cs typeface="Calibri"/>
                <a:sym typeface="Calibri"/>
              </a:rPr>
              <a:t>consideră</a:t>
            </a:r>
            <a:r>
              <a:rPr lang="en-US" sz="2400" dirty="0">
                <a:solidFill>
                  <a:srgbClr val="3F3F3F"/>
                </a:solidFill>
                <a:latin typeface="Calibri"/>
                <a:ea typeface="Calibri"/>
                <a:cs typeface="Calibri"/>
                <a:sym typeface="Calibri"/>
              </a:rPr>
              <a:t> </a:t>
            </a:r>
            <a:r>
              <a:rPr lang="en-US" sz="2400" dirty="0" err="1">
                <a:solidFill>
                  <a:srgbClr val="3F3F3F"/>
                </a:solidFill>
                <a:latin typeface="Calibri"/>
                <a:ea typeface="Calibri"/>
                <a:cs typeface="Calibri"/>
                <a:sym typeface="Calibri"/>
              </a:rPr>
              <a:t>că</a:t>
            </a:r>
            <a:r>
              <a:rPr lang="en-US" sz="2400" dirty="0">
                <a:solidFill>
                  <a:srgbClr val="3F3F3F"/>
                </a:solidFill>
                <a:latin typeface="Calibri"/>
                <a:ea typeface="Calibri"/>
                <a:cs typeface="Calibri"/>
                <a:sym typeface="Calibri"/>
              </a:rPr>
              <a:t> </a:t>
            </a:r>
            <a:r>
              <a:rPr lang="en-US" sz="2400" dirty="0" err="1">
                <a:solidFill>
                  <a:srgbClr val="3F3F3F"/>
                </a:solidFill>
                <a:latin typeface="Calibri"/>
                <a:ea typeface="Calibri"/>
                <a:cs typeface="Calibri"/>
                <a:sym typeface="Calibri"/>
              </a:rPr>
              <a:t>sustenabilitatea</a:t>
            </a:r>
            <a:r>
              <a:rPr lang="en-US" sz="2400" dirty="0">
                <a:solidFill>
                  <a:srgbClr val="3F3F3F"/>
                </a:solidFill>
                <a:latin typeface="Calibri"/>
                <a:ea typeface="Calibri"/>
                <a:cs typeface="Calibri"/>
                <a:sym typeface="Calibri"/>
              </a:rPr>
              <a:t> </a:t>
            </a:r>
            <a:r>
              <a:rPr lang="en-US" sz="2400" dirty="0" err="1">
                <a:solidFill>
                  <a:srgbClr val="3F3F3F"/>
                </a:solidFill>
                <a:latin typeface="Calibri"/>
                <a:ea typeface="Calibri"/>
                <a:cs typeface="Calibri"/>
                <a:sym typeface="Calibri"/>
              </a:rPr>
              <a:t>este</a:t>
            </a:r>
            <a:r>
              <a:rPr lang="en-US" sz="2400" dirty="0">
                <a:solidFill>
                  <a:srgbClr val="3F3F3F"/>
                </a:solidFill>
                <a:latin typeface="Calibri"/>
                <a:ea typeface="Calibri"/>
                <a:cs typeface="Calibri"/>
                <a:sym typeface="Calibri"/>
              </a:rPr>
              <a:t> </a:t>
            </a:r>
            <a:r>
              <a:rPr lang="en-US" sz="2400" dirty="0" err="1">
                <a:solidFill>
                  <a:srgbClr val="3F3F3F"/>
                </a:solidFill>
                <a:latin typeface="Calibri"/>
                <a:ea typeface="Calibri"/>
                <a:cs typeface="Calibri"/>
                <a:sym typeface="Calibri"/>
              </a:rPr>
              <a:t>importantă</a:t>
            </a:r>
            <a:r>
              <a:rPr lang="en-US" sz="2400" dirty="0">
                <a:solidFill>
                  <a:srgbClr val="3F3F3F"/>
                </a:solidFill>
                <a:latin typeface="Calibri"/>
                <a:ea typeface="Calibri"/>
                <a:cs typeface="Calibri"/>
                <a:sym typeface="Calibri"/>
              </a:rPr>
              <a:t>.</a:t>
            </a:r>
          </a:p>
          <a:p>
            <a:pPr marL="0" lvl="0" indent="0" algn="l" rtl="0">
              <a:lnSpc>
                <a:spcPct val="150000"/>
              </a:lnSpc>
              <a:spcBef>
                <a:spcPts val="0"/>
              </a:spcBef>
              <a:spcAft>
                <a:spcPts val="0"/>
              </a:spcAft>
              <a:buClr>
                <a:schemeClr val="accent1"/>
              </a:buClr>
              <a:buSzPts val="3200"/>
              <a:buFont typeface="Calibri"/>
              <a:buNone/>
            </a:pPr>
            <a:r>
              <a:rPr lang="en-US" sz="2400" dirty="0">
                <a:solidFill>
                  <a:srgbClr val="3F3F3F"/>
                </a:solidFill>
                <a:latin typeface="Calibri"/>
                <a:ea typeface="Calibri"/>
                <a:cs typeface="Calibri"/>
                <a:sym typeface="Calibri"/>
              </a:rPr>
              <a:t>-84% </a:t>
            </a:r>
            <a:r>
              <a:rPr lang="en-US" sz="2400" dirty="0" err="1">
                <a:solidFill>
                  <a:srgbClr val="3F3F3F"/>
                </a:solidFill>
                <a:latin typeface="Calibri"/>
                <a:ea typeface="Calibri"/>
                <a:cs typeface="Calibri"/>
                <a:sym typeface="Calibri"/>
              </a:rPr>
              <a:t>dintre</a:t>
            </a:r>
            <a:r>
              <a:rPr lang="en-US" sz="2400" dirty="0">
                <a:solidFill>
                  <a:srgbClr val="3F3F3F"/>
                </a:solidFill>
                <a:latin typeface="Calibri"/>
                <a:ea typeface="Calibri"/>
                <a:cs typeface="Calibri"/>
                <a:sym typeface="Calibri"/>
              </a:rPr>
              <a:t> </a:t>
            </a:r>
            <a:r>
              <a:rPr lang="en-US" sz="2400" dirty="0" err="1">
                <a:solidFill>
                  <a:srgbClr val="3F3F3F"/>
                </a:solidFill>
                <a:latin typeface="Calibri"/>
                <a:ea typeface="Calibri"/>
                <a:cs typeface="Calibri"/>
                <a:sym typeface="Calibri"/>
              </a:rPr>
              <a:t>clienți</a:t>
            </a:r>
            <a:r>
              <a:rPr lang="en-US" sz="2400" dirty="0">
                <a:solidFill>
                  <a:srgbClr val="3F3F3F"/>
                </a:solidFill>
                <a:latin typeface="Calibri"/>
                <a:ea typeface="Calibri"/>
                <a:cs typeface="Calibri"/>
                <a:sym typeface="Calibri"/>
              </a:rPr>
              <a:t> spun </a:t>
            </a:r>
            <a:r>
              <a:rPr lang="en-US" sz="2400" dirty="0" err="1">
                <a:solidFill>
                  <a:srgbClr val="3F3F3F"/>
                </a:solidFill>
                <a:latin typeface="Calibri"/>
                <a:ea typeface="Calibri"/>
                <a:cs typeface="Calibri"/>
                <a:sym typeface="Calibri"/>
              </a:rPr>
              <a:t>că</a:t>
            </a:r>
            <a:r>
              <a:rPr lang="en-US" sz="2400" dirty="0">
                <a:solidFill>
                  <a:srgbClr val="3F3F3F"/>
                </a:solidFill>
                <a:latin typeface="Calibri"/>
                <a:ea typeface="Calibri"/>
                <a:cs typeface="Calibri"/>
                <a:sym typeface="Calibri"/>
              </a:rPr>
              <a:t> </a:t>
            </a:r>
            <a:r>
              <a:rPr lang="en-US" sz="2400" dirty="0" err="1">
                <a:solidFill>
                  <a:srgbClr val="3F3F3F"/>
                </a:solidFill>
                <a:latin typeface="Calibri"/>
                <a:ea typeface="Calibri"/>
                <a:cs typeface="Calibri"/>
                <a:sym typeface="Calibri"/>
              </a:rPr>
              <a:t>practicile</a:t>
            </a:r>
            <a:r>
              <a:rPr lang="en-US" sz="2400" dirty="0">
                <a:solidFill>
                  <a:srgbClr val="3F3F3F"/>
                </a:solidFill>
                <a:latin typeface="Calibri"/>
                <a:ea typeface="Calibri"/>
                <a:cs typeface="Calibri"/>
                <a:sym typeface="Calibri"/>
              </a:rPr>
              <a:t> de </a:t>
            </a:r>
            <a:r>
              <a:rPr lang="en-US" sz="2400" dirty="0" err="1">
                <a:solidFill>
                  <a:srgbClr val="3F3F3F"/>
                </a:solidFill>
                <a:latin typeface="Calibri"/>
                <a:ea typeface="Calibri"/>
                <a:cs typeface="Calibri"/>
                <a:sym typeface="Calibri"/>
              </a:rPr>
              <a:t>mediu</a:t>
            </a:r>
            <a:r>
              <a:rPr lang="en-US" sz="2400" dirty="0">
                <a:solidFill>
                  <a:srgbClr val="3F3F3F"/>
                </a:solidFill>
                <a:latin typeface="Calibri"/>
                <a:ea typeface="Calibri"/>
                <a:cs typeface="Calibri"/>
                <a:sym typeface="Calibri"/>
              </a:rPr>
              <a:t> </a:t>
            </a:r>
            <a:r>
              <a:rPr lang="en-US" sz="2400" dirty="0" err="1">
                <a:solidFill>
                  <a:srgbClr val="3F3F3F"/>
                </a:solidFill>
                <a:latin typeface="Calibri"/>
                <a:ea typeface="Calibri"/>
                <a:cs typeface="Calibri"/>
                <a:sym typeface="Calibri"/>
              </a:rPr>
              <a:t>deficitare</a:t>
            </a:r>
            <a:r>
              <a:rPr lang="en-US" sz="2400" dirty="0">
                <a:solidFill>
                  <a:srgbClr val="3F3F3F"/>
                </a:solidFill>
                <a:latin typeface="Calibri"/>
                <a:ea typeface="Calibri"/>
                <a:cs typeface="Calibri"/>
                <a:sym typeface="Calibri"/>
              </a:rPr>
              <a:t> </a:t>
            </a:r>
            <a:r>
              <a:rPr lang="en-US" sz="2400" dirty="0" err="1">
                <a:solidFill>
                  <a:srgbClr val="3F3F3F"/>
                </a:solidFill>
                <a:latin typeface="Calibri"/>
                <a:ea typeface="Calibri"/>
                <a:cs typeface="Calibri"/>
                <a:sym typeface="Calibri"/>
              </a:rPr>
              <a:t>îi</a:t>
            </a:r>
            <a:r>
              <a:rPr lang="en-US" sz="2400" dirty="0">
                <a:solidFill>
                  <a:srgbClr val="3F3F3F"/>
                </a:solidFill>
                <a:latin typeface="Calibri"/>
                <a:ea typeface="Calibri"/>
                <a:cs typeface="Calibri"/>
                <a:sym typeface="Calibri"/>
              </a:rPr>
              <a:t> </a:t>
            </a:r>
            <a:r>
              <a:rPr lang="en-US" sz="2400" dirty="0" err="1">
                <a:solidFill>
                  <a:srgbClr val="3F3F3F"/>
                </a:solidFill>
                <a:latin typeface="Calibri"/>
                <a:ea typeface="Calibri"/>
                <a:cs typeface="Calibri"/>
                <a:sym typeface="Calibri"/>
              </a:rPr>
              <a:t>vor</a:t>
            </a:r>
            <a:r>
              <a:rPr lang="en-US" sz="2400" dirty="0">
                <a:solidFill>
                  <a:srgbClr val="3F3F3F"/>
                </a:solidFill>
                <a:latin typeface="Calibri"/>
                <a:ea typeface="Calibri"/>
                <a:cs typeface="Calibri"/>
                <a:sym typeface="Calibri"/>
              </a:rPr>
              <a:t> </a:t>
            </a:r>
            <a:r>
              <a:rPr lang="en-US" sz="2400" dirty="0" err="1">
                <a:solidFill>
                  <a:srgbClr val="3F3F3F"/>
                </a:solidFill>
                <a:latin typeface="Calibri"/>
                <a:ea typeface="Calibri"/>
                <a:cs typeface="Calibri"/>
                <a:sym typeface="Calibri"/>
              </a:rPr>
              <a:t>îndepărta</a:t>
            </a:r>
            <a:r>
              <a:rPr lang="en-US" sz="2400" dirty="0">
                <a:solidFill>
                  <a:srgbClr val="3F3F3F"/>
                </a:solidFill>
                <a:latin typeface="Calibri"/>
                <a:ea typeface="Calibri"/>
                <a:cs typeface="Calibri"/>
                <a:sym typeface="Calibri"/>
              </a:rPr>
              <a:t> de o </a:t>
            </a:r>
            <a:r>
              <a:rPr lang="en-US" sz="2400" dirty="0" err="1">
                <a:solidFill>
                  <a:srgbClr val="3F3F3F"/>
                </a:solidFill>
                <a:latin typeface="Calibri"/>
                <a:ea typeface="Calibri"/>
                <a:cs typeface="Calibri"/>
                <a:sym typeface="Calibri"/>
              </a:rPr>
              <a:t>marcă</a:t>
            </a:r>
            <a:r>
              <a:rPr lang="en-US" sz="2400" dirty="0">
                <a:solidFill>
                  <a:srgbClr val="3F3F3F"/>
                </a:solidFill>
                <a:latin typeface="Calibri"/>
                <a:ea typeface="Calibri"/>
                <a:cs typeface="Calibri"/>
                <a:sym typeface="Calibri"/>
              </a:rPr>
              <a:t> </a:t>
            </a:r>
            <a:r>
              <a:rPr lang="en-US" sz="2400" dirty="0" err="1">
                <a:solidFill>
                  <a:srgbClr val="3F3F3F"/>
                </a:solidFill>
                <a:latin typeface="Calibri"/>
                <a:ea typeface="Calibri"/>
                <a:cs typeface="Calibri"/>
                <a:sym typeface="Calibri"/>
              </a:rPr>
              <a:t>sau</a:t>
            </a:r>
            <a:r>
              <a:rPr lang="en-US" sz="2400" dirty="0">
                <a:solidFill>
                  <a:srgbClr val="3F3F3F"/>
                </a:solidFill>
                <a:latin typeface="Calibri"/>
                <a:ea typeface="Calibri"/>
                <a:cs typeface="Calibri"/>
                <a:sym typeface="Calibri"/>
              </a:rPr>
              <a:t> de o </a:t>
            </a:r>
            <a:r>
              <a:rPr lang="en-US" sz="2400" dirty="0" err="1">
                <a:solidFill>
                  <a:srgbClr val="3F3F3F"/>
                </a:solidFill>
                <a:latin typeface="Calibri"/>
                <a:ea typeface="Calibri"/>
                <a:cs typeface="Calibri"/>
                <a:sym typeface="Calibri"/>
              </a:rPr>
              <a:t>companie</a:t>
            </a:r>
            <a:r>
              <a:rPr lang="en-US" sz="2400" dirty="0">
                <a:solidFill>
                  <a:srgbClr val="3F3F3F"/>
                </a:solidFill>
                <a:latin typeface="Calibri"/>
                <a:ea typeface="Calibri"/>
                <a:cs typeface="Calibri"/>
                <a:sym typeface="Calibri"/>
              </a:rPr>
              <a:t>.</a:t>
            </a:r>
            <a:br>
              <a:rPr lang="en-GB" dirty="0">
                <a:solidFill>
                  <a:srgbClr val="3F3F3F"/>
                </a:solidFill>
                <a:latin typeface="Calibri"/>
                <a:ea typeface="Calibri"/>
                <a:cs typeface="Calibri"/>
                <a:sym typeface="Calibri"/>
              </a:rPr>
            </a:br>
            <a:endParaRPr dirty="0">
              <a:solidFill>
                <a:srgbClr val="3F3F3F"/>
              </a:solidFill>
              <a:latin typeface="Calibri"/>
              <a:ea typeface="Calibri"/>
              <a:cs typeface="Calibri"/>
              <a:sym typeface="Calibri"/>
            </a:endParaRPr>
          </a:p>
        </p:txBody>
      </p:sp>
      <p:pic>
        <p:nvPicPr>
          <p:cNvPr id="184" name="Google Shape;184;p10"/>
          <p:cNvPicPr preferRelativeResize="0"/>
          <p:nvPr/>
        </p:nvPicPr>
        <p:blipFill rotWithShape="1">
          <a:blip r:embed="rId3">
            <a:alphaModFix/>
          </a:blip>
          <a:srcRect/>
          <a:stretch/>
        </p:blipFill>
        <p:spPr>
          <a:xfrm>
            <a:off x="8620578" y="2216150"/>
            <a:ext cx="3397250" cy="3390900"/>
          </a:xfrm>
          <a:prstGeom prst="rect">
            <a:avLst/>
          </a:prstGeom>
          <a:noFill/>
          <a:ln>
            <a:noFill/>
          </a:ln>
        </p:spPr>
      </p:pic>
      <p:sp>
        <p:nvSpPr>
          <p:cNvPr id="185" name="Google Shape;185;p10"/>
          <p:cNvSpPr txBox="1"/>
          <p:nvPr/>
        </p:nvSpPr>
        <p:spPr>
          <a:xfrm>
            <a:off x="356735" y="3649990"/>
            <a:ext cx="368662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i="1">
                <a:solidFill>
                  <a:srgbClr val="000000"/>
                </a:solidFill>
                <a:latin typeface="Arial"/>
                <a:ea typeface="Arial"/>
                <a:cs typeface="Arial"/>
                <a:sym typeface="Arial"/>
              </a:rPr>
              <a:t>Source: TheRoundup.org, December 2023</a:t>
            </a:r>
            <a:endParaRPr/>
          </a:p>
        </p:txBody>
      </p:sp>
      <p:sp>
        <p:nvSpPr>
          <p:cNvPr id="186" name="Google Shape;186;p10"/>
          <p:cNvSpPr txBox="1"/>
          <p:nvPr/>
        </p:nvSpPr>
        <p:spPr>
          <a:xfrm>
            <a:off x="487364" y="3975834"/>
            <a:ext cx="7239000"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rgbClr val="2A4F1C"/>
                </a:solidFill>
                <a:latin typeface="Calibri"/>
                <a:ea typeface="Calibri"/>
                <a:cs typeface="Calibri"/>
                <a:sym typeface="Calibri"/>
              </a:rPr>
              <a:t>Pe </a:t>
            </a:r>
            <a:r>
              <a:rPr lang="en-GB" sz="2000" b="1" dirty="0" err="1">
                <a:solidFill>
                  <a:srgbClr val="2A4F1C"/>
                </a:solidFill>
                <a:latin typeface="Calibri"/>
                <a:ea typeface="Calibri"/>
                <a:cs typeface="Calibri"/>
                <a:sym typeface="Calibri"/>
              </a:rPr>
              <a:t>baza</a:t>
            </a:r>
            <a:r>
              <a:rPr lang="en-GB" sz="2000" b="1" dirty="0">
                <a:solidFill>
                  <a:srgbClr val="2A4F1C"/>
                </a:solidFill>
                <a:latin typeface="Calibri"/>
                <a:ea typeface="Calibri"/>
                <a:cs typeface="Calibri"/>
                <a:sym typeface="Calibri"/>
              </a:rPr>
              <a:t> </a:t>
            </a:r>
            <a:r>
              <a:rPr lang="en-GB" sz="2000" b="1" dirty="0" err="1">
                <a:solidFill>
                  <a:srgbClr val="2A4F1C"/>
                </a:solidFill>
                <a:latin typeface="Calibri"/>
                <a:ea typeface="Calibri"/>
                <a:cs typeface="Calibri"/>
                <a:sym typeface="Calibri"/>
              </a:rPr>
              <a:t>cercetărilor</a:t>
            </a:r>
            <a:r>
              <a:rPr lang="en-GB" sz="2000" b="1" dirty="0">
                <a:solidFill>
                  <a:srgbClr val="2A4F1C"/>
                </a:solidFill>
                <a:latin typeface="Calibri"/>
                <a:ea typeface="Calibri"/>
                <a:cs typeface="Calibri"/>
                <a:sym typeface="Calibri"/>
              </a:rPr>
              <a:t> din </a:t>
            </a:r>
            <a:r>
              <a:rPr lang="en-GB" sz="2000" b="1" dirty="0" err="1">
                <a:solidFill>
                  <a:srgbClr val="2A4F1C"/>
                </a:solidFill>
                <a:latin typeface="Calibri"/>
                <a:ea typeface="Calibri"/>
                <a:cs typeface="Calibri"/>
                <a:sym typeface="Calibri"/>
              </a:rPr>
              <a:t>literatura</a:t>
            </a:r>
            <a:r>
              <a:rPr lang="en-GB" sz="2000" b="1" dirty="0">
                <a:solidFill>
                  <a:srgbClr val="2A4F1C"/>
                </a:solidFill>
                <a:latin typeface="Calibri"/>
                <a:ea typeface="Calibri"/>
                <a:cs typeface="Calibri"/>
                <a:sym typeface="Calibri"/>
              </a:rPr>
              <a:t> de </a:t>
            </a:r>
            <a:r>
              <a:rPr lang="en-GB" sz="2000" b="1" dirty="0" err="1">
                <a:solidFill>
                  <a:srgbClr val="2A4F1C"/>
                </a:solidFill>
                <a:latin typeface="Calibri"/>
                <a:ea typeface="Calibri"/>
                <a:cs typeface="Calibri"/>
                <a:sym typeface="Calibri"/>
              </a:rPr>
              <a:t>specialitate</a:t>
            </a:r>
            <a:r>
              <a:rPr lang="en-GB" sz="2000" b="1" dirty="0">
                <a:solidFill>
                  <a:srgbClr val="2A4F1C"/>
                </a:solidFill>
                <a:latin typeface="Calibri"/>
                <a:ea typeface="Calibri"/>
                <a:cs typeface="Calibri"/>
                <a:sym typeface="Calibri"/>
              </a:rPr>
              <a:t>, s-a </a:t>
            </a:r>
            <a:r>
              <a:rPr lang="en-GB" sz="2000" b="1" dirty="0" err="1">
                <a:solidFill>
                  <a:srgbClr val="2A4F1C"/>
                </a:solidFill>
                <a:latin typeface="Calibri"/>
                <a:ea typeface="Calibri"/>
                <a:cs typeface="Calibri"/>
                <a:sym typeface="Calibri"/>
              </a:rPr>
              <a:t>stabilit</a:t>
            </a:r>
            <a:r>
              <a:rPr lang="en-GB" sz="2000" b="1" dirty="0">
                <a:solidFill>
                  <a:srgbClr val="2A4F1C"/>
                </a:solidFill>
                <a:latin typeface="Calibri"/>
                <a:ea typeface="Calibri"/>
                <a:cs typeface="Calibri"/>
                <a:sym typeface="Calibri"/>
              </a:rPr>
              <a:t> </a:t>
            </a:r>
            <a:r>
              <a:rPr lang="en-GB" sz="2000" b="1" dirty="0" err="1">
                <a:solidFill>
                  <a:srgbClr val="2A4F1C"/>
                </a:solidFill>
                <a:latin typeface="Calibri"/>
                <a:ea typeface="Calibri"/>
                <a:cs typeface="Calibri"/>
                <a:sym typeface="Calibri"/>
              </a:rPr>
              <a:t>că</a:t>
            </a:r>
            <a:r>
              <a:rPr lang="en-GB" sz="2000" b="1" dirty="0">
                <a:solidFill>
                  <a:srgbClr val="2A4F1C"/>
                </a:solidFill>
                <a:latin typeface="Calibri"/>
                <a:ea typeface="Calibri"/>
                <a:cs typeface="Calibri"/>
                <a:sym typeface="Calibri"/>
              </a:rPr>
              <a:t> </a:t>
            </a:r>
            <a:r>
              <a:rPr lang="en-GB" sz="2000" b="1" dirty="0" err="1">
                <a:solidFill>
                  <a:srgbClr val="2A4F1C"/>
                </a:solidFill>
                <a:latin typeface="Calibri"/>
                <a:ea typeface="Calibri"/>
                <a:cs typeface="Calibri"/>
                <a:sym typeface="Calibri"/>
              </a:rPr>
              <a:t>practicile</a:t>
            </a:r>
            <a:r>
              <a:rPr lang="en-GB" sz="2000" b="1" dirty="0">
                <a:solidFill>
                  <a:srgbClr val="2A4F1C"/>
                </a:solidFill>
                <a:latin typeface="Calibri"/>
                <a:ea typeface="Calibri"/>
                <a:cs typeface="Calibri"/>
                <a:sym typeface="Calibri"/>
              </a:rPr>
              <a:t> </a:t>
            </a:r>
            <a:r>
              <a:rPr lang="en-GB" sz="2000" b="1" dirty="0" err="1">
                <a:solidFill>
                  <a:srgbClr val="2A4F1C"/>
                </a:solidFill>
                <a:latin typeface="Calibri"/>
                <a:ea typeface="Calibri"/>
                <a:cs typeface="Calibri"/>
                <a:sym typeface="Calibri"/>
              </a:rPr>
              <a:t>ecologice</a:t>
            </a:r>
            <a:r>
              <a:rPr lang="en-GB" sz="2000" b="1" dirty="0">
                <a:solidFill>
                  <a:srgbClr val="2A4F1C"/>
                </a:solidFill>
                <a:latin typeface="Calibri"/>
                <a:ea typeface="Calibri"/>
                <a:cs typeface="Calibri"/>
                <a:sym typeface="Calibri"/>
              </a:rPr>
              <a:t> sunt </a:t>
            </a:r>
            <a:r>
              <a:rPr lang="en-GB" sz="2000" b="1" dirty="0" err="1">
                <a:solidFill>
                  <a:srgbClr val="2A4F1C"/>
                </a:solidFill>
                <a:latin typeface="Calibri"/>
                <a:ea typeface="Calibri"/>
                <a:cs typeface="Calibri"/>
                <a:sym typeface="Calibri"/>
              </a:rPr>
              <a:t>eficiente</a:t>
            </a:r>
            <a:r>
              <a:rPr lang="en-GB" sz="2000" b="1" dirty="0">
                <a:solidFill>
                  <a:srgbClr val="2A4F1C"/>
                </a:solidFill>
                <a:latin typeface="Calibri"/>
                <a:ea typeface="Calibri"/>
                <a:cs typeface="Calibri"/>
                <a:sym typeface="Calibri"/>
              </a:rPr>
              <a:t> </a:t>
            </a:r>
            <a:r>
              <a:rPr lang="en-GB" sz="2000" b="1" dirty="0" err="1">
                <a:solidFill>
                  <a:srgbClr val="2A4F1C"/>
                </a:solidFill>
                <a:latin typeface="Calibri"/>
                <a:ea typeface="Calibri"/>
                <a:cs typeface="Calibri"/>
                <a:sym typeface="Calibri"/>
              </a:rPr>
              <a:t>în</a:t>
            </a:r>
            <a:r>
              <a:rPr lang="en-GB" sz="2000" b="1" dirty="0">
                <a:solidFill>
                  <a:srgbClr val="2A4F1C"/>
                </a:solidFill>
                <a:latin typeface="Calibri"/>
                <a:ea typeface="Calibri"/>
                <a:cs typeface="Calibri"/>
                <a:sym typeface="Calibri"/>
              </a:rPr>
              <a:t> </a:t>
            </a:r>
            <a:r>
              <a:rPr lang="en-GB" sz="2000" b="1" dirty="0" err="1">
                <a:solidFill>
                  <a:srgbClr val="2A4F1C"/>
                </a:solidFill>
                <a:latin typeface="Calibri"/>
                <a:ea typeface="Calibri"/>
                <a:cs typeface="Calibri"/>
                <a:sym typeface="Calibri"/>
              </a:rPr>
              <a:t>comportamentul</a:t>
            </a:r>
            <a:r>
              <a:rPr lang="en-GB" sz="2000" b="1" dirty="0">
                <a:solidFill>
                  <a:srgbClr val="2A4F1C"/>
                </a:solidFill>
                <a:latin typeface="Calibri"/>
                <a:ea typeface="Calibri"/>
                <a:cs typeface="Calibri"/>
                <a:sym typeface="Calibri"/>
              </a:rPr>
              <a:t> de </a:t>
            </a:r>
            <a:r>
              <a:rPr lang="en-GB" sz="2000" b="1" dirty="0" err="1">
                <a:solidFill>
                  <a:srgbClr val="2A4F1C"/>
                </a:solidFill>
                <a:latin typeface="Calibri"/>
                <a:ea typeface="Calibri"/>
                <a:cs typeface="Calibri"/>
                <a:sym typeface="Calibri"/>
              </a:rPr>
              <a:t>cumpărare</a:t>
            </a:r>
            <a:r>
              <a:rPr lang="en-GB" sz="2000" b="1" dirty="0">
                <a:solidFill>
                  <a:srgbClr val="2A4F1C"/>
                </a:solidFill>
                <a:latin typeface="Calibri"/>
                <a:ea typeface="Calibri"/>
                <a:cs typeface="Calibri"/>
                <a:sym typeface="Calibri"/>
              </a:rPr>
              <a:t> al </a:t>
            </a:r>
            <a:r>
              <a:rPr lang="en-GB" sz="2000" b="1" dirty="0" err="1">
                <a:solidFill>
                  <a:srgbClr val="2A4F1C"/>
                </a:solidFill>
                <a:latin typeface="Calibri"/>
                <a:ea typeface="Calibri"/>
                <a:cs typeface="Calibri"/>
                <a:sym typeface="Calibri"/>
              </a:rPr>
              <a:t>consumatorilor</a:t>
            </a:r>
            <a:r>
              <a:rPr lang="en-GB" sz="2000" b="1" dirty="0">
                <a:solidFill>
                  <a:srgbClr val="2A4F1C"/>
                </a:solidFill>
                <a:latin typeface="Calibri"/>
                <a:ea typeface="Calibri"/>
                <a:cs typeface="Calibri"/>
                <a:sym typeface="Calibri"/>
              </a:rPr>
              <a:t> </a:t>
            </a:r>
            <a:r>
              <a:rPr lang="en-GB" sz="2000" b="1" dirty="0" err="1">
                <a:solidFill>
                  <a:srgbClr val="2A4F1C"/>
                </a:solidFill>
                <a:latin typeface="Calibri"/>
                <a:ea typeface="Calibri"/>
                <a:cs typeface="Calibri"/>
                <a:sym typeface="Calibri"/>
              </a:rPr>
              <a:t>datorită</a:t>
            </a:r>
            <a:r>
              <a:rPr lang="en-GB" sz="2000" b="1" dirty="0">
                <a:solidFill>
                  <a:srgbClr val="2A4F1C"/>
                </a:solidFill>
                <a:latin typeface="Calibri"/>
                <a:ea typeface="Calibri"/>
                <a:cs typeface="Calibri"/>
                <a:sym typeface="Calibri"/>
              </a:rPr>
              <a:t> </a:t>
            </a:r>
            <a:r>
              <a:rPr lang="en-GB" sz="2000" b="1" dirty="0" err="1">
                <a:solidFill>
                  <a:srgbClr val="2A4F1C"/>
                </a:solidFill>
                <a:latin typeface="Calibri"/>
                <a:ea typeface="Calibri"/>
                <a:cs typeface="Calibri"/>
                <a:sym typeface="Calibri"/>
              </a:rPr>
              <a:t>preocupărilor</a:t>
            </a:r>
            <a:r>
              <a:rPr lang="en-GB" sz="2000" b="1" dirty="0">
                <a:solidFill>
                  <a:srgbClr val="2A4F1C"/>
                </a:solidFill>
                <a:latin typeface="Calibri"/>
                <a:ea typeface="Calibri"/>
                <a:cs typeface="Calibri"/>
                <a:sym typeface="Calibri"/>
              </a:rPr>
              <a:t> lor de </a:t>
            </a:r>
            <a:r>
              <a:rPr lang="en-GB" sz="2000" b="1" dirty="0" err="1">
                <a:solidFill>
                  <a:srgbClr val="2A4F1C"/>
                </a:solidFill>
                <a:latin typeface="Calibri"/>
                <a:ea typeface="Calibri"/>
                <a:cs typeface="Calibri"/>
                <a:sym typeface="Calibri"/>
              </a:rPr>
              <a:t>mediu</a:t>
            </a:r>
            <a:r>
              <a:rPr lang="en-GB" sz="2000" b="1" dirty="0">
                <a:solidFill>
                  <a:srgbClr val="2A4F1C"/>
                </a:solidFill>
                <a:latin typeface="Calibri"/>
                <a:ea typeface="Calibri"/>
                <a:cs typeface="Calibri"/>
                <a:sym typeface="Calibri"/>
              </a:rPr>
              <a:t> (</a:t>
            </a:r>
            <a:r>
              <a:rPr lang="en-GB" sz="2000" b="1" dirty="0" err="1">
                <a:solidFill>
                  <a:srgbClr val="2A4F1C"/>
                </a:solidFill>
                <a:latin typeface="Calibri"/>
                <a:ea typeface="Calibri"/>
                <a:cs typeface="Calibri"/>
                <a:sym typeface="Calibri"/>
              </a:rPr>
              <a:t>Bozpolat</a:t>
            </a:r>
            <a:r>
              <a:rPr lang="en-GB" sz="2000" b="1" dirty="0">
                <a:solidFill>
                  <a:srgbClr val="2A4F1C"/>
                </a:solidFill>
                <a:latin typeface="Calibri"/>
                <a:ea typeface="Calibri"/>
                <a:cs typeface="Calibri"/>
                <a:sym typeface="Calibri"/>
              </a:rPr>
              <a:t>, 2021, p. 721). </a:t>
            </a:r>
            <a:r>
              <a:rPr lang="en-GB" sz="2000" b="1" dirty="0" err="1">
                <a:solidFill>
                  <a:srgbClr val="2A4F1C"/>
                </a:solidFill>
                <a:latin typeface="Calibri"/>
                <a:ea typeface="Calibri"/>
                <a:cs typeface="Calibri"/>
                <a:sym typeface="Calibri"/>
              </a:rPr>
              <a:t>În</a:t>
            </a:r>
            <a:r>
              <a:rPr lang="en-GB" sz="2000" b="1" dirty="0">
                <a:solidFill>
                  <a:srgbClr val="2A4F1C"/>
                </a:solidFill>
                <a:latin typeface="Calibri"/>
                <a:ea typeface="Calibri"/>
                <a:cs typeface="Calibri"/>
                <a:sym typeface="Calibri"/>
              </a:rPr>
              <a:t> </a:t>
            </a:r>
            <a:r>
              <a:rPr lang="en-GB" sz="2000" b="1" dirty="0" err="1">
                <a:solidFill>
                  <a:srgbClr val="2A4F1C"/>
                </a:solidFill>
                <a:latin typeface="Calibri"/>
                <a:ea typeface="Calibri"/>
                <a:cs typeface="Calibri"/>
                <a:sym typeface="Calibri"/>
              </a:rPr>
              <a:t>ultimii</a:t>
            </a:r>
            <a:r>
              <a:rPr lang="en-GB" sz="2000" b="1" dirty="0">
                <a:solidFill>
                  <a:srgbClr val="2A4F1C"/>
                </a:solidFill>
                <a:latin typeface="Calibri"/>
                <a:ea typeface="Calibri"/>
                <a:cs typeface="Calibri"/>
                <a:sym typeface="Calibri"/>
              </a:rPr>
              <a:t> ani, </a:t>
            </a:r>
            <a:r>
              <a:rPr lang="en-GB" sz="2000" b="1" dirty="0" err="1">
                <a:solidFill>
                  <a:srgbClr val="2A4F1C"/>
                </a:solidFill>
                <a:latin typeface="Calibri"/>
                <a:ea typeface="Calibri"/>
                <a:cs typeface="Calibri"/>
                <a:sym typeface="Calibri"/>
              </a:rPr>
              <a:t>managementul</a:t>
            </a:r>
            <a:r>
              <a:rPr lang="en-GB" sz="2000" b="1" dirty="0">
                <a:solidFill>
                  <a:srgbClr val="2A4F1C"/>
                </a:solidFill>
                <a:latin typeface="Calibri"/>
                <a:ea typeface="Calibri"/>
                <a:cs typeface="Calibri"/>
                <a:sym typeface="Calibri"/>
              </a:rPr>
              <a:t> </a:t>
            </a:r>
            <a:r>
              <a:rPr lang="en-GB" sz="2000" b="1" dirty="0" err="1">
                <a:solidFill>
                  <a:srgbClr val="2A4F1C"/>
                </a:solidFill>
                <a:latin typeface="Calibri"/>
                <a:ea typeface="Calibri"/>
                <a:cs typeface="Calibri"/>
                <a:sym typeface="Calibri"/>
              </a:rPr>
              <a:t>verde</a:t>
            </a:r>
            <a:r>
              <a:rPr lang="en-GB" sz="2000" b="1" dirty="0">
                <a:solidFill>
                  <a:srgbClr val="2A4F1C"/>
                </a:solidFill>
                <a:latin typeface="Calibri"/>
                <a:ea typeface="Calibri"/>
                <a:cs typeface="Calibri"/>
                <a:sym typeface="Calibri"/>
              </a:rPr>
              <a:t> </a:t>
            </a:r>
            <a:r>
              <a:rPr lang="en-GB" sz="2000" b="1" dirty="0" err="1">
                <a:solidFill>
                  <a:srgbClr val="2A4F1C"/>
                </a:solidFill>
                <a:latin typeface="Calibri"/>
                <a:ea typeface="Calibri"/>
                <a:cs typeface="Calibri"/>
                <a:sym typeface="Calibri"/>
              </a:rPr>
              <a:t>și</a:t>
            </a:r>
            <a:r>
              <a:rPr lang="en-GB" sz="2000" b="1" dirty="0">
                <a:solidFill>
                  <a:srgbClr val="2A4F1C"/>
                </a:solidFill>
                <a:latin typeface="Calibri"/>
                <a:ea typeface="Calibri"/>
                <a:cs typeface="Calibri"/>
                <a:sym typeface="Calibri"/>
              </a:rPr>
              <a:t> </a:t>
            </a:r>
            <a:r>
              <a:rPr lang="en-GB" sz="2000" b="1" dirty="0" err="1">
                <a:solidFill>
                  <a:srgbClr val="2A4F1C"/>
                </a:solidFill>
                <a:latin typeface="Calibri"/>
                <a:ea typeface="Calibri"/>
                <a:cs typeface="Calibri"/>
                <a:sym typeface="Calibri"/>
              </a:rPr>
              <a:t>ecologismul</a:t>
            </a:r>
            <a:r>
              <a:rPr lang="en-GB" sz="2000" b="1" dirty="0">
                <a:solidFill>
                  <a:srgbClr val="2A4F1C"/>
                </a:solidFill>
                <a:latin typeface="Calibri"/>
                <a:ea typeface="Calibri"/>
                <a:cs typeface="Calibri"/>
                <a:sym typeface="Calibri"/>
              </a:rPr>
              <a:t> au </a:t>
            </a:r>
            <a:r>
              <a:rPr lang="en-GB" sz="2000" b="1" dirty="0" err="1">
                <a:solidFill>
                  <a:srgbClr val="2A4F1C"/>
                </a:solidFill>
                <a:latin typeface="Calibri"/>
                <a:ea typeface="Calibri"/>
                <a:cs typeface="Calibri"/>
                <a:sym typeface="Calibri"/>
              </a:rPr>
              <a:t>devenit</a:t>
            </a:r>
            <a:r>
              <a:rPr lang="en-GB" sz="2000" b="1" dirty="0">
                <a:solidFill>
                  <a:srgbClr val="2A4F1C"/>
                </a:solidFill>
                <a:latin typeface="Calibri"/>
                <a:ea typeface="Calibri"/>
                <a:cs typeface="Calibri"/>
                <a:sym typeface="Calibri"/>
              </a:rPr>
              <a:t> </a:t>
            </a:r>
            <a:r>
              <a:rPr lang="en-GB" sz="2000" b="1" dirty="0" err="1">
                <a:solidFill>
                  <a:srgbClr val="2A4F1C"/>
                </a:solidFill>
                <a:latin typeface="Calibri"/>
                <a:ea typeface="Calibri"/>
                <a:cs typeface="Calibri"/>
                <a:sym typeface="Calibri"/>
              </a:rPr>
              <a:t>unul</a:t>
            </a:r>
            <a:r>
              <a:rPr lang="en-GB" sz="2000" b="1" dirty="0">
                <a:solidFill>
                  <a:srgbClr val="2A4F1C"/>
                </a:solidFill>
                <a:latin typeface="Calibri"/>
                <a:ea typeface="Calibri"/>
                <a:cs typeface="Calibri"/>
                <a:sym typeface="Calibri"/>
              </a:rPr>
              <a:t> </a:t>
            </a:r>
            <a:r>
              <a:rPr lang="en-GB" sz="2000" b="1" dirty="0" err="1">
                <a:solidFill>
                  <a:srgbClr val="2A4F1C"/>
                </a:solidFill>
                <a:latin typeface="Calibri"/>
                <a:ea typeface="Calibri"/>
                <a:cs typeface="Calibri"/>
                <a:sym typeface="Calibri"/>
              </a:rPr>
              <a:t>dintre</a:t>
            </a:r>
            <a:r>
              <a:rPr lang="en-GB" sz="2000" b="1" dirty="0">
                <a:solidFill>
                  <a:srgbClr val="2A4F1C"/>
                </a:solidFill>
                <a:latin typeface="Calibri"/>
                <a:ea typeface="Calibri"/>
                <a:cs typeface="Calibri"/>
                <a:sym typeface="Calibri"/>
              </a:rPr>
              <a:t> </a:t>
            </a:r>
            <a:r>
              <a:rPr lang="en-GB" sz="2000" b="1" dirty="0" err="1">
                <a:solidFill>
                  <a:srgbClr val="2A4F1C"/>
                </a:solidFill>
                <a:latin typeface="Calibri"/>
                <a:ea typeface="Calibri"/>
                <a:cs typeface="Calibri"/>
                <a:sym typeface="Calibri"/>
              </a:rPr>
              <a:t>cele</a:t>
            </a:r>
            <a:r>
              <a:rPr lang="en-GB" sz="2000" b="1" dirty="0">
                <a:solidFill>
                  <a:srgbClr val="2A4F1C"/>
                </a:solidFill>
                <a:latin typeface="Calibri"/>
                <a:ea typeface="Calibri"/>
                <a:cs typeface="Calibri"/>
                <a:sym typeface="Calibri"/>
              </a:rPr>
              <a:t> </a:t>
            </a:r>
            <a:r>
              <a:rPr lang="en-GB" sz="2000" b="1" dirty="0" err="1">
                <a:solidFill>
                  <a:srgbClr val="2A4F1C"/>
                </a:solidFill>
                <a:latin typeface="Calibri"/>
                <a:ea typeface="Calibri"/>
                <a:cs typeface="Calibri"/>
                <a:sym typeface="Calibri"/>
              </a:rPr>
              <a:t>mai</a:t>
            </a:r>
            <a:r>
              <a:rPr lang="en-GB" sz="2000" b="1" dirty="0">
                <a:solidFill>
                  <a:srgbClr val="2A4F1C"/>
                </a:solidFill>
                <a:latin typeface="Calibri"/>
                <a:ea typeface="Calibri"/>
                <a:cs typeface="Calibri"/>
                <a:sym typeface="Calibri"/>
              </a:rPr>
              <a:t> </a:t>
            </a:r>
            <a:r>
              <a:rPr lang="en-GB" sz="2000" b="1" dirty="0" err="1">
                <a:solidFill>
                  <a:srgbClr val="2A4F1C"/>
                </a:solidFill>
                <a:latin typeface="Calibri"/>
                <a:ea typeface="Calibri"/>
                <a:cs typeface="Calibri"/>
                <a:sym typeface="Calibri"/>
              </a:rPr>
              <a:t>dezbătute</a:t>
            </a:r>
            <a:r>
              <a:rPr lang="en-GB" sz="2000" b="1" dirty="0">
                <a:solidFill>
                  <a:srgbClr val="2A4F1C"/>
                </a:solidFill>
                <a:latin typeface="Calibri"/>
                <a:ea typeface="Calibri"/>
                <a:cs typeface="Calibri"/>
                <a:sym typeface="Calibri"/>
              </a:rPr>
              <a:t> </a:t>
            </a:r>
            <a:r>
              <a:rPr lang="en-GB" sz="2000" b="1" dirty="0" err="1">
                <a:solidFill>
                  <a:srgbClr val="2A4F1C"/>
                </a:solidFill>
                <a:latin typeface="Calibri"/>
                <a:ea typeface="Calibri"/>
                <a:cs typeface="Calibri"/>
                <a:sym typeface="Calibri"/>
              </a:rPr>
              <a:t>subiecte</a:t>
            </a:r>
            <a:r>
              <a:rPr lang="en-GB" sz="2000" b="1" dirty="0">
                <a:solidFill>
                  <a:srgbClr val="2A4F1C"/>
                </a:solidFill>
                <a:latin typeface="Calibri"/>
                <a:ea typeface="Calibri"/>
                <a:cs typeface="Calibri"/>
                <a:sym typeface="Calibri"/>
              </a:rPr>
              <a:t> ca </a:t>
            </a:r>
            <a:r>
              <a:rPr lang="en-GB" sz="2000" b="1" dirty="0" err="1">
                <a:solidFill>
                  <a:srgbClr val="2A4F1C"/>
                </a:solidFill>
                <a:latin typeface="Calibri"/>
                <a:ea typeface="Calibri"/>
                <a:cs typeface="Calibri"/>
                <a:sym typeface="Calibri"/>
              </a:rPr>
              <a:t>formă</a:t>
            </a:r>
            <a:r>
              <a:rPr lang="en-GB" sz="2000" b="1" dirty="0">
                <a:solidFill>
                  <a:srgbClr val="2A4F1C"/>
                </a:solidFill>
                <a:latin typeface="Calibri"/>
                <a:ea typeface="Calibri"/>
                <a:cs typeface="Calibri"/>
                <a:sym typeface="Calibri"/>
              </a:rPr>
              <a:t> de </a:t>
            </a:r>
            <a:r>
              <a:rPr lang="en-GB" sz="2000" b="1" dirty="0" err="1">
                <a:solidFill>
                  <a:srgbClr val="2A4F1C"/>
                </a:solidFill>
                <a:latin typeface="Calibri"/>
                <a:ea typeface="Calibri"/>
                <a:cs typeface="Calibri"/>
                <a:sym typeface="Calibri"/>
              </a:rPr>
              <a:t>responsabilitate</a:t>
            </a:r>
            <a:r>
              <a:rPr lang="en-GB" sz="2000" b="1" dirty="0">
                <a:solidFill>
                  <a:srgbClr val="2A4F1C"/>
                </a:solidFill>
                <a:latin typeface="Calibri"/>
                <a:ea typeface="Calibri"/>
                <a:cs typeface="Calibri"/>
                <a:sym typeface="Calibri"/>
              </a:rPr>
              <a:t> </a:t>
            </a:r>
            <a:r>
              <a:rPr lang="en-GB" sz="2000" b="1" dirty="0" err="1">
                <a:solidFill>
                  <a:srgbClr val="2A4F1C"/>
                </a:solidFill>
                <a:latin typeface="Calibri"/>
                <a:ea typeface="Calibri"/>
                <a:cs typeface="Calibri"/>
                <a:sym typeface="Calibri"/>
              </a:rPr>
              <a:t>socială</a:t>
            </a:r>
            <a:r>
              <a:rPr lang="en-GB" sz="2000" b="1" dirty="0">
                <a:solidFill>
                  <a:srgbClr val="2A4F1C"/>
                </a:solidFill>
                <a:latin typeface="Calibri"/>
                <a:ea typeface="Calibri"/>
                <a:cs typeface="Calibri"/>
                <a:sym typeface="Calibri"/>
              </a:rPr>
              <a:t>. </a:t>
            </a:r>
            <a:endParaRPr sz="2000" b="1" dirty="0">
              <a:solidFill>
                <a:srgbClr val="2A4F1C"/>
              </a:solidFill>
              <a:latin typeface="Arial"/>
              <a:ea typeface="Arial"/>
              <a:cs typeface="Arial"/>
              <a:sym typeface="Arial"/>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1"/>
          <p:cNvSpPr txBox="1"/>
          <p:nvPr/>
        </p:nvSpPr>
        <p:spPr>
          <a:xfrm>
            <a:off x="207735" y="1067708"/>
            <a:ext cx="10179050" cy="3663950"/>
          </a:xfrm>
          <a:prstGeom prst="rect">
            <a:avLst/>
          </a:prstGeom>
          <a:noFill/>
          <a:ln>
            <a:noFill/>
          </a:ln>
        </p:spPr>
        <p:txBody>
          <a:bodyPr spcFirstLastPara="1" wrap="square" lIns="0" tIns="45700" rIns="0" bIns="45700" anchor="t" anchorCtr="0">
            <a:noAutofit/>
          </a:bodyPr>
          <a:lstStyle/>
          <a:p>
            <a:pPr marL="0" marR="0" lvl="0" indent="-114300" algn="just" rtl="0">
              <a:lnSpc>
                <a:spcPct val="150000"/>
              </a:lnSpc>
              <a:spcBef>
                <a:spcPts val="0"/>
              </a:spcBef>
              <a:spcAft>
                <a:spcPts val="1200"/>
              </a:spcAft>
              <a:buClr>
                <a:schemeClr val="accent1"/>
              </a:buClr>
              <a:buSzPts val="1800"/>
              <a:buFont typeface="Noto Sans Symbols"/>
              <a:buChar char="❖"/>
            </a:pPr>
            <a:r>
              <a:rPr lang="en-GB" sz="1800" b="1" dirty="0" err="1">
                <a:solidFill>
                  <a:srgbClr val="2A4F1C"/>
                </a:solidFill>
                <a:latin typeface="Arial"/>
                <a:ea typeface="Arial"/>
                <a:cs typeface="Arial"/>
                <a:sym typeface="Arial"/>
              </a:rPr>
              <a:t>Producția</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industrială</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intensivă</a:t>
            </a:r>
            <a:r>
              <a:rPr lang="en-GB" sz="1800" b="1" dirty="0">
                <a:solidFill>
                  <a:srgbClr val="2A4F1C"/>
                </a:solidFill>
                <a:latin typeface="Arial"/>
                <a:ea typeface="Arial"/>
                <a:cs typeface="Arial"/>
                <a:sym typeface="Arial"/>
              </a:rPr>
              <a:t> care </a:t>
            </a:r>
            <a:r>
              <a:rPr lang="en-GB" sz="1800" b="1" dirty="0" err="1">
                <a:solidFill>
                  <a:srgbClr val="2A4F1C"/>
                </a:solidFill>
                <a:latin typeface="Arial"/>
                <a:ea typeface="Arial"/>
                <a:cs typeface="Arial"/>
                <a:sym typeface="Arial"/>
              </a:rPr>
              <a:t>duce</a:t>
            </a:r>
            <a:r>
              <a:rPr lang="en-GB" sz="1800" b="1" dirty="0">
                <a:solidFill>
                  <a:srgbClr val="2A4F1C"/>
                </a:solidFill>
                <a:latin typeface="Arial"/>
                <a:ea typeface="Arial"/>
                <a:cs typeface="Arial"/>
                <a:sym typeface="Arial"/>
              </a:rPr>
              <a:t> la o </a:t>
            </a:r>
            <a:r>
              <a:rPr lang="en-GB" sz="1800" b="1" dirty="0" err="1">
                <a:solidFill>
                  <a:srgbClr val="2A4F1C"/>
                </a:solidFill>
                <a:latin typeface="Arial"/>
                <a:ea typeface="Arial"/>
                <a:cs typeface="Arial"/>
                <a:sym typeface="Arial"/>
              </a:rPr>
              <a:t>poluare</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incontrolabilă</a:t>
            </a:r>
            <a:r>
              <a:rPr lang="en-GB" sz="1800" b="1" dirty="0">
                <a:solidFill>
                  <a:srgbClr val="2A4F1C"/>
                </a:solidFill>
                <a:latin typeface="Arial"/>
                <a:ea typeface="Arial"/>
                <a:cs typeface="Arial"/>
                <a:sym typeface="Arial"/>
              </a:rPr>
              <a:t> a </a:t>
            </a:r>
            <a:r>
              <a:rPr lang="en-GB" sz="1800" b="1" dirty="0" err="1">
                <a:solidFill>
                  <a:srgbClr val="2A4F1C"/>
                </a:solidFill>
                <a:latin typeface="Arial"/>
                <a:ea typeface="Arial"/>
                <a:cs typeface="Arial"/>
                <a:sym typeface="Arial"/>
              </a:rPr>
              <a:t>mediului</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înconjurător</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fiind</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recunoscută</a:t>
            </a:r>
            <a:r>
              <a:rPr lang="en-GB" sz="1800" b="1" dirty="0">
                <a:solidFill>
                  <a:srgbClr val="2A4F1C"/>
                </a:solidFill>
                <a:latin typeface="Arial"/>
                <a:ea typeface="Arial"/>
                <a:cs typeface="Arial"/>
                <a:sym typeface="Arial"/>
              </a:rPr>
              <a:t> de </a:t>
            </a:r>
            <a:r>
              <a:rPr lang="en-GB" sz="1800" b="1" dirty="0" err="1">
                <a:solidFill>
                  <a:srgbClr val="2A4F1C"/>
                </a:solidFill>
                <a:latin typeface="Arial"/>
                <a:ea typeface="Arial"/>
                <a:cs typeface="Arial"/>
                <a:sym typeface="Arial"/>
              </a:rPr>
              <a:t>societate</a:t>
            </a:r>
            <a:r>
              <a:rPr lang="en-GB" sz="1800" b="1" dirty="0">
                <a:solidFill>
                  <a:srgbClr val="2A4F1C"/>
                </a:solidFill>
                <a:latin typeface="Arial"/>
                <a:ea typeface="Arial"/>
                <a:cs typeface="Arial"/>
                <a:sym typeface="Arial"/>
              </a:rPr>
              <a:t> </a:t>
            </a:r>
          </a:p>
          <a:p>
            <a:pPr marL="0" marR="0" lvl="0" indent="-114300" algn="just" rtl="0">
              <a:lnSpc>
                <a:spcPct val="150000"/>
              </a:lnSpc>
              <a:spcBef>
                <a:spcPts val="0"/>
              </a:spcBef>
              <a:spcAft>
                <a:spcPts val="1200"/>
              </a:spcAft>
              <a:buClr>
                <a:schemeClr val="accent1"/>
              </a:buClr>
              <a:buSzPts val="1800"/>
              <a:buFont typeface="Noto Sans Symbols"/>
              <a:buChar char="❖"/>
            </a:pPr>
            <a:r>
              <a:rPr lang="en-GB" sz="1800" b="1" dirty="0" err="1">
                <a:solidFill>
                  <a:srgbClr val="2A4F1C"/>
                </a:solidFill>
                <a:latin typeface="Arial"/>
                <a:ea typeface="Arial"/>
                <a:cs typeface="Arial"/>
                <a:sym typeface="Arial"/>
              </a:rPr>
              <a:t>Accentuările</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făcute</a:t>
            </a:r>
            <a:r>
              <a:rPr lang="en-GB" sz="1800" b="1" dirty="0">
                <a:solidFill>
                  <a:srgbClr val="2A4F1C"/>
                </a:solidFill>
                <a:latin typeface="Arial"/>
                <a:ea typeface="Arial"/>
                <a:cs typeface="Arial"/>
                <a:sym typeface="Arial"/>
              </a:rPr>
              <a:t> de </a:t>
            </a:r>
            <a:r>
              <a:rPr lang="en-GB" sz="1800" b="1" dirty="0" err="1">
                <a:solidFill>
                  <a:srgbClr val="2A4F1C"/>
                </a:solidFill>
                <a:latin typeface="Arial"/>
                <a:ea typeface="Arial"/>
                <a:cs typeface="Arial"/>
                <a:sym typeface="Arial"/>
              </a:rPr>
              <a:t>organismele</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publice</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organizațiile</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internaționale</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și</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guvernele</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făcute</a:t>
            </a:r>
            <a:r>
              <a:rPr lang="en-GB" sz="1800" b="1" dirty="0">
                <a:solidFill>
                  <a:srgbClr val="2A4F1C"/>
                </a:solidFill>
                <a:latin typeface="Arial"/>
                <a:ea typeface="Arial"/>
                <a:cs typeface="Arial"/>
                <a:sym typeface="Arial"/>
              </a:rPr>
              <a:t> pe </a:t>
            </a:r>
            <a:r>
              <a:rPr lang="en-GB" sz="1800" b="1" dirty="0" err="1">
                <a:solidFill>
                  <a:srgbClr val="2A4F1C"/>
                </a:solidFill>
                <a:latin typeface="Arial"/>
                <a:ea typeface="Arial"/>
                <a:cs typeface="Arial"/>
                <a:sym typeface="Arial"/>
              </a:rPr>
              <a:t>această</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temă</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sporesc</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conștiința</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socială</a:t>
            </a:r>
            <a:r>
              <a:rPr lang="en-GB" sz="1800" b="1" dirty="0">
                <a:solidFill>
                  <a:srgbClr val="2A4F1C"/>
                </a:solidFill>
                <a:latin typeface="Arial"/>
                <a:ea typeface="Arial"/>
                <a:cs typeface="Arial"/>
                <a:sym typeface="Arial"/>
              </a:rPr>
              <a:t> a </a:t>
            </a:r>
            <a:r>
              <a:rPr lang="en-GB" sz="1800" b="1" dirty="0" err="1">
                <a:solidFill>
                  <a:srgbClr val="2A4F1C"/>
                </a:solidFill>
                <a:latin typeface="Arial"/>
                <a:ea typeface="Arial"/>
                <a:cs typeface="Arial"/>
                <a:sym typeface="Arial"/>
              </a:rPr>
              <a:t>societății</a:t>
            </a:r>
            <a:endParaRPr lang="en-GB" sz="1800" b="1" dirty="0">
              <a:solidFill>
                <a:srgbClr val="2A4F1C"/>
              </a:solidFill>
              <a:latin typeface="Arial"/>
              <a:ea typeface="Arial"/>
              <a:cs typeface="Arial"/>
              <a:sym typeface="Arial"/>
            </a:endParaRPr>
          </a:p>
          <a:p>
            <a:pPr marL="0" marR="0" lvl="0" indent="-114300" algn="just" rtl="0">
              <a:lnSpc>
                <a:spcPct val="150000"/>
              </a:lnSpc>
              <a:spcBef>
                <a:spcPts val="0"/>
              </a:spcBef>
              <a:spcAft>
                <a:spcPts val="1200"/>
              </a:spcAft>
              <a:buClr>
                <a:schemeClr val="accent1"/>
              </a:buClr>
              <a:buSzPts val="1800"/>
              <a:buFont typeface="Noto Sans Symbols"/>
              <a:buChar char="❖"/>
            </a:pPr>
            <a:r>
              <a:rPr lang="en-GB" sz="1800" b="1" dirty="0" err="1">
                <a:solidFill>
                  <a:srgbClr val="2A4F1C"/>
                </a:solidFill>
                <a:latin typeface="Arial"/>
                <a:ea typeface="Arial"/>
                <a:cs typeface="Arial"/>
                <a:sym typeface="Arial"/>
              </a:rPr>
              <a:t>Odată</a:t>
            </a:r>
            <a:r>
              <a:rPr lang="en-GB" sz="1800" b="1" dirty="0">
                <a:solidFill>
                  <a:srgbClr val="2A4F1C"/>
                </a:solidFill>
                <a:latin typeface="Arial"/>
                <a:ea typeface="Arial"/>
                <a:cs typeface="Arial"/>
                <a:sym typeface="Arial"/>
              </a:rPr>
              <a:t> cu </a:t>
            </a:r>
            <a:r>
              <a:rPr lang="en-GB" sz="1800" b="1" dirty="0" err="1">
                <a:solidFill>
                  <a:srgbClr val="2A4F1C"/>
                </a:solidFill>
                <a:latin typeface="Arial"/>
                <a:ea typeface="Arial"/>
                <a:cs typeface="Arial"/>
                <a:sym typeface="Arial"/>
              </a:rPr>
              <a:t>creșterea</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gradului</a:t>
            </a:r>
            <a:r>
              <a:rPr lang="en-GB" sz="1800" b="1" dirty="0">
                <a:solidFill>
                  <a:srgbClr val="2A4F1C"/>
                </a:solidFill>
                <a:latin typeface="Arial"/>
                <a:ea typeface="Arial"/>
                <a:cs typeface="Arial"/>
                <a:sym typeface="Arial"/>
              </a:rPr>
              <a:t> de </a:t>
            </a:r>
            <a:r>
              <a:rPr lang="en-GB" sz="1800" b="1" dirty="0" err="1">
                <a:solidFill>
                  <a:srgbClr val="2A4F1C"/>
                </a:solidFill>
                <a:latin typeface="Arial"/>
                <a:ea typeface="Arial"/>
                <a:cs typeface="Arial"/>
                <a:sym typeface="Arial"/>
              </a:rPr>
              <a:t>conștientizare</a:t>
            </a:r>
            <a:r>
              <a:rPr lang="en-GB" sz="1800" b="1" dirty="0">
                <a:solidFill>
                  <a:srgbClr val="2A4F1C"/>
                </a:solidFill>
                <a:latin typeface="Arial"/>
                <a:ea typeface="Arial"/>
                <a:cs typeface="Arial"/>
                <a:sym typeface="Arial"/>
              </a:rPr>
              <a:t> a </a:t>
            </a:r>
            <a:r>
              <a:rPr lang="en-GB" sz="1800" b="1" dirty="0" err="1">
                <a:solidFill>
                  <a:srgbClr val="2A4F1C"/>
                </a:solidFill>
                <a:latin typeface="Arial"/>
                <a:ea typeface="Arial"/>
                <a:cs typeface="Arial"/>
                <a:sym typeface="Arial"/>
              </a:rPr>
              <a:t>responsabilității</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sociale</a:t>
            </a:r>
            <a:r>
              <a:rPr lang="en-GB" sz="1800" b="1" dirty="0">
                <a:solidFill>
                  <a:srgbClr val="2A4F1C"/>
                </a:solidFill>
                <a:latin typeface="Arial"/>
                <a:ea typeface="Arial"/>
                <a:cs typeface="Arial"/>
                <a:sym typeface="Arial"/>
              </a:rPr>
              <a:t>, se produce o </a:t>
            </a:r>
            <a:r>
              <a:rPr lang="en-GB" sz="1800" b="1" dirty="0" err="1">
                <a:solidFill>
                  <a:srgbClr val="2A4F1C"/>
                </a:solidFill>
                <a:latin typeface="Arial"/>
                <a:ea typeface="Arial"/>
                <a:cs typeface="Arial"/>
                <a:sym typeface="Arial"/>
              </a:rPr>
              <a:t>schimbare</a:t>
            </a:r>
            <a:r>
              <a:rPr lang="en-GB" sz="1800" b="1" dirty="0">
                <a:solidFill>
                  <a:srgbClr val="2A4F1C"/>
                </a:solidFill>
                <a:latin typeface="Arial"/>
                <a:ea typeface="Arial"/>
                <a:cs typeface="Arial"/>
                <a:sym typeface="Arial"/>
              </a:rPr>
              <a:t> a </a:t>
            </a:r>
            <a:r>
              <a:rPr lang="en-GB" sz="1800" b="1" dirty="0" err="1">
                <a:solidFill>
                  <a:srgbClr val="2A4F1C"/>
                </a:solidFill>
                <a:latin typeface="Arial"/>
                <a:ea typeface="Arial"/>
                <a:cs typeface="Arial"/>
                <a:sym typeface="Arial"/>
              </a:rPr>
              <a:t>comportamentelor</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consumatorilor</a:t>
            </a:r>
            <a:r>
              <a:rPr lang="en-GB" sz="1800" b="1" dirty="0">
                <a:solidFill>
                  <a:srgbClr val="2A4F1C"/>
                </a:solidFill>
                <a:latin typeface="Arial"/>
                <a:ea typeface="Arial"/>
                <a:cs typeface="Arial"/>
                <a:sym typeface="Arial"/>
              </a:rPr>
              <a:t>.</a:t>
            </a:r>
          </a:p>
          <a:p>
            <a:pPr marL="0" marR="0" lvl="0" indent="-114300" algn="just" rtl="0">
              <a:lnSpc>
                <a:spcPct val="150000"/>
              </a:lnSpc>
              <a:spcBef>
                <a:spcPts val="0"/>
              </a:spcBef>
              <a:spcAft>
                <a:spcPts val="1200"/>
              </a:spcAft>
              <a:buClr>
                <a:schemeClr val="accent1"/>
              </a:buClr>
              <a:buSzPts val="1800"/>
              <a:buFont typeface="Noto Sans Symbols"/>
              <a:buChar char="❖"/>
            </a:pPr>
            <a:r>
              <a:rPr lang="en-GB" sz="1800" b="1" dirty="0" err="1">
                <a:solidFill>
                  <a:srgbClr val="2A4F1C"/>
                </a:solidFill>
                <a:latin typeface="Arial"/>
                <a:ea typeface="Arial"/>
                <a:cs typeface="Arial"/>
                <a:sym typeface="Arial"/>
              </a:rPr>
              <a:t>Satisfacția</a:t>
            </a:r>
            <a:r>
              <a:rPr lang="en-GB" sz="1800" b="1" dirty="0">
                <a:solidFill>
                  <a:srgbClr val="2A4F1C"/>
                </a:solidFill>
                <a:latin typeface="Arial"/>
                <a:ea typeface="Arial"/>
                <a:cs typeface="Arial"/>
                <a:sym typeface="Arial"/>
              </a:rPr>
              <a:t> pe termen lung </a:t>
            </a:r>
            <a:r>
              <a:rPr lang="en-GB" sz="1800" b="1" dirty="0" err="1">
                <a:solidFill>
                  <a:srgbClr val="2A4F1C"/>
                </a:solidFill>
                <a:latin typeface="Arial"/>
                <a:ea typeface="Arial"/>
                <a:cs typeface="Arial"/>
                <a:sym typeface="Arial"/>
              </a:rPr>
              <a:t>este</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experimentată</a:t>
            </a:r>
            <a:r>
              <a:rPr lang="en-GB" sz="1800" b="1" dirty="0">
                <a:solidFill>
                  <a:srgbClr val="2A4F1C"/>
                </a:solidFill>
                <a:latin typeface="Arial"/>
                <a:ea typeface="Arial"/>
                <a:cs typeface="Arial"/>
                <a:sym typeface="Arial"/>
              </a:rPr>
              <a:t> de </a:t>
            </a:r>
            <a:r>
              <a:rPr lang="en-GB" sz="1800" b="1" dirty="0" err="1">
                <a:solidFill>
                  <a:srgbClr val="2A4F1C"/>
                </a:solidFill>
                <a:latin typeface="Arial"/>
                <a:ea typeface="Arial"/>
                <a:cs typeface="Arial"/>
                <a:sym typeface="Arial"/>
              </a:rPr>
              <a:t>consumatori</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atunci</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când</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aceștia</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cumpără</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produse</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ecologice</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Clienții</a:t>
            </a:r>
            <a:r>
              <a:rPr lang="en-GB" sz="1800" b="1" dirty="0">
                <a:solidFill>
                  <a:srgbClr val="2A4F1C"/>
                </a:solidFill>
                <a:latin typeface="Arial"/>
                <a:ea typeface="Arial"/>
                <a:cs typeface="Arial"/>
                <a:sym typeface="Arial"/>
              </a:rPr>
              <a:t> care </a:t>
            </a:r>
            <a:r>
              <a:rPr lang="en-GB" sz="1800" b="1" dirty="0" err="1">
                <a:solidFill>
                  <a:srgbClr val="2A4F1C"/>
                </a:solidFill>
                <a:latin typeface="Arial"/>
                <a:ea typeface="Arial"/>
                <a:cs typeface="Arial"/>
                <a:sym typeface="Arial"/>
              </a:rPr>
              <a:t>preferă</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companiile</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ecologice</a:t>
            </a:r>
            <a:r>
              <a:rPr lang="en-GB" sz="1800" b="1" dirty="0">
                <a:solidFill>
                  <a:srgbClr val="2A4F1C"/>
                </a:solidFill>
                <a:latin typeface="Arial"/>
                <a:ea typeface="Arial"/>
                <a:cs typeface="Arial"/>
                <a:sym typeface="Arial"/>
              </a:rPr>
              <a:t> sunt </a:t>
            </a:r>
            <a:r>
              <a:rPr lang="en-GB" sz="1800" b="1" dirty="0" err="1">
                <a:solidFill>
                  <a:srgbClr val="2A4F1C"/>
                </a:solidFill>
                <a:latin typeface="Arial"/>
                <a:ea typeface="Arial"/>
                <a:cs typeface="Arial"/>
                <a:sym typeface="Arial"/>
              </a:rPr>
              <a:t>mai</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mulțumiți</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decât</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ceilalți</a:t>
            </a:r>
            <a:r>
              <a:rPr lang="en-GB" sz="1800" b="1" dirty="0">
                <a:solidFill>
                  <a:srgbClr val="2A4F1C"/>
                </a:solidFill>
                <a:latin typeface="Arial"/>
                <a:ea typeface="Arial"/>
                <a:cs typeface="Arial"/>
                <a:sym typeface="Arial"/>
              </a:rPr>
              <a:t>.</a:t>
            </a:r>
          </a:p>
          <a:p>
            <a:pPr marL="0" marR="0" lvl="0" indent="-114300" algn="just" rtl="0">
              <a:lnSpc>
                <a:spcPct val="150000"/>
              </a:lnSpc>
              <a:spcBef>
                <a:spcPts val="0"/>
              </a:spcBef>
              <a:spcAft>
                <a:spcPts val="1200"/>
              </a:spcAft>
              <a:buClr>
                <a:schemeClr val="accent1"/>
              </a:buClr>
              <a:buSzPts val="1800"/>
              <a:buFont typeface="Noto Sans Symbols"/>
              <a:buChar char="❖"/>
            </a:pPr>
            <a:r>
              <a:rPr lang="en-GB" sz="1800" b="1" dirty="0" err="1">
                <a:solidFill>
                  <a:srgbClr val="2A4F1C"/>
                </a:solidFill>
                <a:latin typeface="Arial"/>
                <a:ea typeface="Arial"/>
                <a:cs typeface="Arial"/>
                <a:sym typeface="Arial"/>
              </a:rPr>
              <a:t>Luarea</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în</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considerare</a:t>
            </a:r>
            <a:r>
              <a:rPr lang="en-GB" sz="1800" b="1" dirty="0">
                <a:solidFill>
                  <a:srgbClr val="2A4F1C"/>
                </a:solidFill>
                <a:latin typeface="Arial"/>
                <a:ea typeface="Arial"/>
                <a:cs typeface="Arial"/>
                <a:sym typeface="Arial"/>
              </a:rPr>
              <a:t> a </a:t>
            </a:r>
            <a:r>
              <a:rPr lang="en-GB" sz="1800" b="1" dirty="0" err="1">
                <a:solidFill>
                  <a:srgbClr val="2A4F1C"/>
                </a:solidFill>
                <a:latin typeface="Arial"/>
                <a:ea typeface="Arial"/>
                <a:cs typeface="Arial"/>
                <a:sym typeface="Arial"/>
              </a:rPr>
              <a:t>daunelor</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aduse</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naturii</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și</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mediului</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în</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comportamentul</a:t>
            </a:r>
            <a:r>
              <a:rPr lang="en-GB" sz="1800" b="1" dirty="0">
                <a:solidFill>
                  <a:srgbClr val="2A4F1C"/>
                </a:solidFill>
                <a:latin typeface="Arial"/>
                <a:ea typeface="Arial"/>
                <a:cs typeface="Arial"/>
                <a:sym typeface="Arial"/>
              </a:rPr>
              <a:t> de </a:t>
            </a:r>
            <a:r>
              <a:rPr lang="en-GB" sz="1800" b="1" dirty="0" err="1">
                <a:solidFill>
                  <a:srgbClr val="2A4F1C"/>
                </a:solidFill>
                <a:latin typeface="Arial"/>
                <a:ea typeface="Arial"/>
                <a:cs typeface="Arial"/>
                <a:sym typeface="Arial"/>
              </a:rPr>
              <a:t>cumpărare</a:t>
            </a:r>
            <a:r>
              <a:rPr lang="en-GB" sz="1800" b="1" dirty="0">
                <a:solidFill>
                  <a:srgbClr val="2A4F1C"/>
                </a:solidFill>
                <a:latin typeface="Arial"/>
                <a:ea typeface="Arial"/>
                <a:cs typeface="Arial"/>
                <a:sym typeface="Arial"/>
              </a:rPr>
              <a:t> a </a:t>
            </a:r>
            <a:r>
              <a:rPr lang="en-GB" sz="1800" b="1" dirty="0" err="1">
                <a:solidFill>
                  <a:srgbClr val="2A4F1C"/>
                </a:solidFill>
                <a:latin typeface="Arial"/>
                <a:ea typeface="Arial"/>
                <a:cs typeface="Arial"/>
                <a:sym typeface="Arial"/>
              </a:rPr>
              <a:t>devenit</a:t>
            </a:r>
            <a:r>
              <a:rPr lang="en-GB" sz="1800" b="1" dirty="0">
                <a:solidFill>
                  <a:srgbClr val="2A4F1C"/>
                </a:solidFill>
                <a:latin typeface="Arial"/>
                <a:ea typeface="Arial"/>
                <a:cs typeface="Arial"/>
                <a:sym typeface="Arial"/>
              </a:rPr>
              <a:t> o </a:t>
            </a:r>
            <a:r>
              <a:rPr lang="en-GB" sz="1800" b="1" dirty="0" err="1">
                <a:solidFill>
                  <a:srgbClr val="2A4F1C"/>
                </a:solidFill>
                <a:latin typeface="Arial"/>
                <a:ea typeface="Arial"/>
                <a:cs typeface="Arial"/>
                <a:sym typeface="Arial"/>
              </a:rPr>
              <a:t>normă</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socială</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și</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nescrisă</a:t>
            </a:r>
            <a:r>
              <a:rPr lang="en-GB" sz="1800" b="1" dirty="0">
                <a:solidFill>
                  <a:srgbClr val="2A4F1C"/>
                </a:solidFill>
                <a:latin typeface="Arial"/>
                <a:ea typeface="Arial"/>
                <a:cs typeface="Arial"/>
                <a:sym typeface="Arial"/>
              </a:rPr>
              <a:t>. </a:t>
            </a:r>
            <a:endParaRPr dirty="0"/>
          </a:p>
        </p:txBody>
      </p:sp>
      <p:sp>
        <p:nvSpPr>
          <p:cNvPr id="192" name="Google Shape;192;p11"/>
          <p:cNvSpPr txBox="1">
            <a:spLocks noGrp="1"/>
          </p:cNvSpPr>
          <p:nvPr>
            <p:ph type="title"/>
          </p:nvPr>
        </p:nvSpPr>
        <p:spPr>
          <a:xfrm>
            <a:off x="207735" y="261258"/>
            <a:ext cx="10515600" cy="80645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2A4F1C"/>
              </a:buClr>
              <a:buSzPts val="3200"/>
              <a:buFont typeface="Calibri"/>
              <a:buNone/>
            </a:pPr>
            <a:r>
              <a:rPr lang="it-IT" sz="2800" b="1" dirty="0">
                <a:solidFill>
                  <a:srgbClr val="2A4F1C"/>
                </a:solidFill>
                <a:latin typeface="Arial"/>
                <a:ea typeface="Arial"/>
                <a:cs typeface="Arial"/>
                <a:sym typeface="Arial"/>
              </a:rPr>
              <a:t>Motive pentru schimbarea comportamentului consumatorilor;</a:t>
            </a:r>
            <a:endParaRPr sz="2800" b="1" dirty="0">
              <a:solidFill>
                <a:srgbClr val="2A4F1C"/>
              </a:solidFill>
              <a:latin typeface="Calibri"/>
              <a:ea typeface="Calibri"/>
              <a:cs typeface="Calibri"/>
              <a:sym typeface="Calibri"/>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2"/>
          <p:cNvSpPr txBox="1">
            <a:spLocks noGrp="1"/>
          </p:cNvSpPr>
          <p:nvPr>
            <p:ph type="title"/>
          </p:nvPr>
        </p:nvSpPr>
        <p:spPr>
          <a:xfrm>
            <a:off x="545420" y="231775"/>
            <a:ext cx="10515600" cy="80645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A4F1C"/>
              </a:buClr>
              <a:buSzPts val="3200"/>
              <a:buFont typeface="Calibri"/>
              <a:buNone/>
            </a:pPr>
            <a:r>
              <a:rPr lang="en-GB" sz="2800" b="1">
                <a:solidFill>
                  <a:srgbClr val="2A4F1C"/>
                </a:solidFill>
                <a:latin typeface="Arial"/>
                <a:ea typeface="Arial"/>
                <a:cs typeface="Arial"/>
                <a:sym typeface="Arial"/>
              </a:rPr>
              <a:t>‘Green Washing’</a:t>
            </a:r>
            <a:endParaRPr sz="2800" b="1">
              <a:solidFill>
                <a:srgbClr val="2A4F1C"/>
              </a:solidFill>
              <a:latin typeface="Calibri"/>
              <a:ea typeface="Calibri"/>
              <a:cs typeface="Calibri"/>
              <a:sym typeface="Calibri"/>
            </a:endParaRPr>
          </a:p>
        </p:txBody>
      </p:sp>
      <p:sp>
        <p:nvSpPr>
          <p:cNvPr id="198" name="Google Shape;198;p12"/>
          <p:cNvSpPr txBox="1"/>
          <p:nvPr/>
        </p:nvSpPr>
        <p:spPr>
          <a:xfrm>
            <a:off x="7078845" y="2370704"/>
            <a:ext cx="4724399" cy="2116591"/>
          </a:xfrm>
          <a:prstGeom prst="rect">
            <a:avLst/>
          </a:prstGeom>
          <a:noFill/>
          <a:ln>
            <a:noFill/>
          </a:ln>
        </p:spPr>
        <p:txBody>
          <a:bodyPr spcFirstLastPara="1" wrap="square" lIns="0" tIns="45700" rIns="0" bIns="45700" anchor="t" anchorCtr="0">
            <a:noAutofit/>
          </a:bodyPr>
          <a:lstStyle/>
          <a:p>
            <a:pPr marL="285750" marR="0" lvl="0" indent="-82550" algn="just" rtl="0">
              <a:lnSpc>
                <a:spcPct val="90000"/>
              </a:lnSpc>
              <a:spcBef>
                <a:spcPts val="0"/>
              </a:spcBef>
              <a:spcAft>
                <a:spcPts val="0"/>
              </a:spcAft>
              <a:buClr>
                <a:schemeClr val="accent1"/>
              </a:buClr>
              <a:buSzPts val="3200"/>
              <a:buFont typeface="Arial"/>
              <a:buNone/>
            </a:pPr>
            <a:endParaRPr sz="2400" b="1" dirty="0">
              <a:solidFill>
                <a:srgbClr val="2A4F1C"/>
              </a:solidFill>
              <a:latin typeface="Arial"/>
              <a:ea typeface="Arial"/>
              <a:cs typeface="Arial"/>
              <a:sym typeface="Arial"/>
            </a:endParaRPr>
          </a:p>
          <a:p>
            <a:pPr marL="342900" marR="0" lvl="0" indent="-342900" algn="just" rtl="0">
              <a:lnSpc>
                <a:spcPct val="90000"/>
              </a:lnSpc>
              <a:spcBef>
                <a:spcPts val="0"/>
              </a:spcBef>
              <a:spcAft>
                <a:spcPts val="0"/>
              </a:spcAft>
              <a:buClr>
                <a:schemeClr val="accent1"/>
              </a:buClr>
              <a:buSzPts val="3200"/>
              <a:buFont typeface="Arial"/>
              <a:buChar char=" "/>
            </a:pPr>
            <a:r>
              <a:rPr lang="en-GB" sz="2000" b="1" dirty="0">
                <a:solidFill>
                  <a:srgbClr val="2A4F1C"/>
                </a:solidFill>
                <a:latin typeface="Arial"/>
                <a:ea typeface="Arial"/>
                <a:cs typeface="Arial"/>
                <a:sym typeface="Arial"/>
              </a:rPr>
              <a:t>Green Washing: Greenwashing </a:t>
            </a:r>
            <a:r>
              <a:rPr lang="en-GB" sz="2000" b="1" dirty="0" err="1">
                <a:solidFill>
                  <a:srgbClr val="2A4F1C"/>
                </a:solidFill>
                <a:latin typeface="Arial"/>
                <a:ea typeface="Arial"/>
                <a:cs typeface="Arial"/>
                <a:sym typeface="Arial"/>
              </a:rPr>
              <a:t>apare</a:t>
            </a:r>
            <a:r>
              <a:rPr lang="en-GB" sz="2000" b="1" dirty="0">
                <a:solidFill>
                  <a:srgbClr val="2A4F1C"/>
                </a:solidFill>
                <a:latin typeface="Arial"/>
                <a:ea typeface="Arial"/>
                <a:cs typeface="Arial"/>
                <a:sym typeface="Arial"/>
              </a:rPr>
              <a:t> </a:t>
            </a:r>
            <a:r>
              <a:rPr lang="en-GB" sz="2000" b="1" dirty="0" err="1">
                <a:solidFill>
                  <a:srgbClr val="2A4F1C"/>
                </a:solidFill>
                <a:latin typeface="Arial"/>
                <a:ea typeface="Arial"/>
                <a:cs typeface="Arial"/>
                <a:sym typeface="Arial"/>
              </a:rPr>
              <a:t>atunci</a:t>
            </a:r>
            <a:r>
              <a:rPr lang="en-GB" sz="2000" b="1" dirty="0">
                <a:solidFill>
                  <a:srgbClr val="2A4F1C"/>
                </a:solidFill>
                <a:latin typeface="Arial"/>
                <a:ea typeface="Arial"/>
                <a:cs typeface="Arial"/>
                <a:sym typeface="Arial"/>
              </a:rPr>
              <a:t> </a:t>
            </a:r>
            <a:r>
              <a:rPr lang="en-GB" sz="2000" b="1" dirty="0" err="1">
                <a:solidFill>
                  <a:srgbClr val="2A4F1C"/>
                </a:solidFill>
                <a:latin typeface="Arial"/>
                <a:ea typeface="Arial"/>
                <a:cs typeface="Arial"/>
                <a:sym typeface="Arial"/>
              </a:rPr>
              <a:t>când</a:t>
            </a:r>
            <a:r>
              <a:rPr lang="en-GB" sz="2000" b="1" dirty="0">
                <a:solidFill>
                  <a:srgbClr val="2A4F1C"/>
                </a:solidFill>
                <a:latin typeface="Arial"/>
                <a:ea typeface="Arial"/>
                <a:cs typeface="Arial"/>
                <a:sym typeface="Arial"/>
              </a:rPr>
              <a:t> o </a:t>
            </a:r>
            <a:r>
              <a:rPr lang="en-GB" sz="2000" b="1" dirty="0" err="1">
                <a:solidFill>
                  <a:srgbClr val="2A4F1C"/>
                </a:solidFill>
                <a:latin typeface="Arial"/>
                <a:ea typeface="Arial"/>
                <a:cs typeface="Arial"/>
                <a:sym typeface="Arial"/>
              </a:rPr>
              <a:t>companie</a:t>
            </a:r>
            <a:r>
              <a:rPr lang="en-GB" sz="2000" b="1" dirty="0">
                <a:solidFill>
                  <a:srgbClr val="2A4F1C"/>
                </a:solidFill>
                <a:latin typeface="Arial"/>
                <a:ea typeface="Arial"/>
                <a:cs typeface="Arial"/>
                <a:sym typeface="Arial"/>
              </a:rPr>
              <a:t> </a:t>
            </a:r>
            <a:r>
              <a:rPr lang="en-GB" sz="2000" b="1" dirty="0" err="1">
                <a:solidFill>
                  <a:srgbClr val="2A4F1C"/>
                </a:solidFill>
                <a:latin typeface="Arial"/>
                <a:ea typeface="Arial"/>
                <a:cs typeface="Arial"/>
                <a:sym typeface="Arial"/>
              </a:rPr>
              <a:t>pretinde</a:t>
            </a:r>
            <a:r>
              <a:rPr lang="en-GB" sz="2000" b="1" dirty="0">
                <a:solidFill>
                  <a:srgbClr val="2A4F1C"/>
                </a:solidFill>
                <a:latin typeface="Arial"/>
                <a:ea typeface="Arial"/>
                <a:cs typeface="Arial"/>
                <a:sym typeface="Arial"/>
              </a:rPr>
              <a:t> </a:t>
            </a:r>
            <a:r>
              <a:rPr lang="en-GB" sz="2000" b="1" dirty="0" err="1">
                <a:solidFill>
                  <a:srgbClr val="2A4F1C"/>
                </a:solidFill>
                <a:latin typeface="Arial"/>
                <a:ea typeface="Arial"/>
                <a:cs typeface="Arial"/>
                <a:sym typeface="Arial"/>
              </a:rPr>
              <a:t>că</a:t>
            </a:r>
            <a:r>
              <a:rPr lang="en-GB" sz="2000" b="1" dirty="0">
                <a:solidFill>
                  <a:srgbClr val="2A4F1C"/>
                </a:solidFill>
                <a:latin typeface="Arial"/>
                <a:ea typeface="Arial"/>
                <a:cs typeface="Arial"/>
                <a:sym typeface="Arial"/>
              </a:rPr>
              <a:t> </a:t>
            </a:r>
            <a:r>
              <a:rPr lang="en-GB" sz="2000" b="1" dirty="0" err="1">
                <a:solidFill>
                  <a:srgbClr val="2A4F1C"/>
                </a:solidFill>
                <a:latin typeface="Arial"/>
                <a:ea typeface="Arial"/>
                <a:cs typeface="Arial"/>
                <a:sym typeface="Arial"/>
              </a:rPr>
              <a:t>este</a:t>
            </a:r>
            <a:r>
              <a:rPr lang="en-GB" sz="2000" b="1" dirty="0">
                <a:solidFill>
                  <a:srgbClr val="2A4F1C"/>
                </a:solidFill>
                <a:latin typeface="Arial"/>
                <a:ea typeface="Arial"/>
                <a:cs typeface="Arial"/>
                <a:sym typeface="Arial"/>
              </a:rPr>
              <a:t> </a:t>
            </a:r>
            <a:r>
              <a:rPr lang="en-GB" sz="2000" b="1" dirty="0" err="1">
                <a:solidFill>
                  <a:srgbClr val="2A4F1C"/>
                </a:solidFill>
                <a:latin typeface="Arial"/>
                <a:ea typeface="Arial"/>
                <a:cs typeface="Arial"/>
                <a:sym typeface="Arial"/>
              </a:rPr>
              <a:t>responsabilă</a:t>
            </a:r>
            <a:r>
              <a:rPr lang="en-GB" sz="2000" b="1" dirty="0">
                <a:solidFill>
                  <a:srgbClr val="2A4F1C"/>
                </a:solidFill>
                <a:latin typeface="Arial"/>
                <a:ea typeface="Arial"/>
                <a:cs typeface="Arial"/>
                <a:sym typeface="Arial"/>
              </a:rPr>
              <a:t> din </a:t>
            </a:r>
            <a:r>
              <a:rPr lang="en-GB" sz="2000" b="1" dirty="0" err="1">
                <a:solidFill>
                  <a:srgbClr val="2A4F1C"/>
                </a:solidFill>
                <a:latin typeface="Arial"/>
                <a:ea typeface="Arial"/>
                <a:cs typeface="Arial"/>
                <a:sym typeface="Arial"/>
              </a:rPr>
              <a:t>punct</a:t>
            </a:r>
            <a:r>
              <a:rPr lang="en-GB" sz="2000" b="1" dirty="0">
                <a:solidFill>
                  <a:srgbClr val="2A4F1C"/>
                </a:solidFill>
                <a:latin typeface="Arial"/>
                <a:ea typeface="Arial"/>
                <a:cs typeface="Arial"/>
                <a:sym typeface="Arial"/>
              </a:rPr>
              <a:t> de </a:t>
            </a:r>
            <a:r>
              <a:rPr lang="en-GB" sz="2000" b="1" dirty="0" err="1">
                <a:solidFill>
                  <a:srgbClr val="2A4F1C"/>
                </a:solidFill>
                <a:latin typeface="Arial"/>
                <a:ea typeface="Arial"/>
                <a:cs typeface="Arial"/>
                <a:sym typeface="Arial"/>
              </a:rPr>
              <a:t>vedere</a:t>
            </a:r>
            <a:r>
              <a:rPr lang="en-GB" sz="2000" b="1" dirty="0">
                <a:solidFill>
                  <a:srgbClr val="2A4F1C"/>
                </a:solidFill>
                <a:latin typeface="Arial"/>
                <a:ea typeface="Arial"/>
                <a:cs typeface="Arial"/>
                <a:sym typeface="Arial"/>
              </a:rPr>
              <a:t> ecologic, </a:t>
            </a:r>
            <a:r>
              <a:rPr lang="en-GB" sz="2000" b="1" dirty="0" err="1">
                <a:solidFill>
                  <a:srgbClr val="2A4F1C"/>
                </a:solidFill>
                <a:latin typeface="Arial"/>
                <a:ea typeface="Arial"/>
                <a:cs typeface="Arial"/>
                <a:sym typeface="Arial"/>
              </a:rPr>
              <a:t>dar</a:t>
            </a:r>
            <a:r>
              <a:rPr lang="en-GB" sz="2000" b="1" dirty="0">
                <a:solidFill>
                  <a:srgbClr val="2A4F1C"/>
                </a:solidFill>
                <a:latin typeface="Arial"/>
                <a:ea typeface="Arial"/>
                <a:cs typeface="Arial"/>
                <a:sym typeface="Arial"/>
              </a:rPr>
              <a:t> nu are </a:t>
            </a:r>
            <a:r>
              <a:rPr lang="en-GB" sz="2000" b="1" dirty="0" err="1">
                <a:solidFill>
                  <a:srgbClr val="2A4F1C"/>
                </a:solidFill>
                <a:latin typeface="Arial"/>
                <a:ea typeface="Arial"/>
                <a:cs typeface="Arial"/>
                <a:sym typeface="Arial"/>
              </a:rPr>
              <a:t>suficiente</a:t>
            </a:r>
            <a:r>
              <a:rPr lang="en-GB" sz="2000" b="1" dirty="0">
                <a:solidFill>
                  <a:srgbClr val="2A4F1C"/>
                </a:solidFill>
                <a:latin typeface="Arial"/>
                <a:ea typeface="Arial"/>
                <a:cs typeface="Arial"/>
                <a:sym typeface="Arial"/>
              </a:rPr>
              <a:t> </a:t>
            </a:r>
            <a:r>
              <a:rPr lang="en-GB" sz="2000" b="1" dirty="0" err="1">
                <a:solidFill>
                  <a:srgbClr val="2A4F1C"/>
                </a:solidFill>
                <a:latin typeface="Arial"/>
                <a:ea typeface="Arial"/>
                <a:cs typeface="Arial"/>
                <a:sym typeface="Arial"/>
              </a:rPr>
              <a:t>dovezi</a:t>
            </a:r>
            <a:r>
              <a:rPr lang="en-GB" sz="2000" b="1" dirty="0">
                <a:solidFill>
                  <a:srgbClr val="2A4F1C"/>
                </a:solidFill>
                <a:latin typeface="Arial"/>
                <a:ea typeface="Arial"/>
                <a:cs typeface="Arial"/>
                <a:sym typeface="Arial"/>
              </a:rPr>
              <a:t> </a:t>
            </a:r>
            <a:r>
              <a:rPr lang="en-GB" sz="2000" b="1" dirty="0" err="1">
                <a:solidFill>
                  <a:srgbClr val="2A4F1C"/>
                </a:solidFill>
                <a:latin typeface="Arial"/>
                <a:ea typeface="Arial"/>
                <a:cs typeface="Arial"/>
                <a:sym typeface="Arial"/>
              </a:rPr>
              <a:t>sau</a:t>
            </a:r>
            <a:r>
              <a:rPr lang="en-GB" sz="2000" b="1" dirty="0">
                <a:solidFill>
                  <a:srgbClr val="2A4F1C"/>
                </a:solidFill>
                <a:latin typeface="Arial"/>
                <a:ea typeface="Arial"/>
                <a:cs typeface="Arial"/>
                <a:sym typeface="Arial"/>
              </a:rPr>
              <a:t> </a:t>
            </a:r>
            <a:r>
              <a:rPr lang="en-GB" sz="2000" b="1" dirty="0" err="1">
                <a:solidFill>
                  <a:srgbClr val="2A4F1C"/>
                </a:solidFill>
                <a:latin typeface="Arial"/>
                <a:ea typeface="Arial"/>
                <a:cs typeface="Arial"/>
                <a:sym typeface="Arial"/>
              </a:rPr>
              <a:t>acțiuni</a:t>
            </a:r>
            <a:r>
              <a:rPr lang="en-GB" sz="2000" b="1" dirty="0">
                <a:solidFill>
                  <a:srgbClr val="2A4F1C"/>
                </a:solidFill>
                <a:latin typeface="Arial"/>
                <a:ea typeface="Arial"/>
                <a:cs typeface="Arial"/>
                <a:sym typeface="Arial"/>
              </a:rPr>
              <a:t> care </a:t>
            </a:r>
            <a:r>
              <a:rPr lang="en-GB" sz="2000" b="1" dirty="0" err="1">
                <a:solidFill>
                  <a:srgbClr val="2A4F1C"/>
                </a:solidFill>
                <a:latin typeface="Arial"/>
                <a:ea typeface="Arial"/>
                <a:cs typeface="Arial"/>
                <a:sym typeface="Arial"/>
              </a:rPr>
              <a:t>să</a:t>
            </a:r>
            <a:r>
              <a:rPr lang="en-GB" sz="2000" b="1" dirty="0">
                <a:solidFill>
                  <a:srgbClr val="2A4F1C"/>
                </a:solidFill>
                <a:latin typeface="Arial"/>
                <a:ea typeface="Arial"/>
                <a:cs typeface="Arial"/>
                <a:sym typeface="Arial"/>
              </a:rPr>
              <a:t> </a:t>
            </a:r>
            <a:r>
              <a:rPr lang="en-GB" sz="2000" b="1" dirty="0" err="1">
                <a:solidFill>
                  <a:srgbClr val="2A4F1C"/>
                </a:solidFill>
                <a:latin typeface="Arial"/>
                <a:ea typeface="Arial"/>
                <a:cs typeface="Arial"/>
                <a:sym typeface="Arial"/>
              </a:rPr>
              <a:t>susțină</a:t>
            </a:r>
            <a:r>
              <a:rPr lang="en-GB" sz="2000" b="1" dirty="0">
                <a:solidFill>
                  <a:srgbClr val="2A4F1C"/>
                </a:solidFill>
                <a:latin typeface="Arial"/>
                <a:ea typeface="Arial"/>
                <a:cs typeface="Arial"/>
                <a:sym typeface="Arial"/>
              </a:rPr>
              <a:t> </a:t>
            </a:r>
            <a:r>
              <a:rPr lang="en-GB" sz="2000" b="1" dirty="0" err="1">
                <a:solidFill>
                  <a:srgbClr val="2A4F1C"/>
                </a:solidFill>
                <a:latin typeface="Arial"/>
                <a:ea typeface="Arial"/>
                <a:cs typeface="Arial"/>
                <a:sym typeface="Arial"/>
              </a:rPr>
              <a:t>aceste</a:t>
            </a:r>
            <a:r>
              <a:rPr lang="en-GB" sz="2000" b="1" dirty="0">
                <a:solidFill>
                  <a:srgbClr val="2A4F1C"/>
                </a:solidFill>
                <a:latin typeface="Arial"/>
                <a:ea typeface="Arial"/>
                <a:cs typeface="Arial"/>
                <a:sym typeface="Arial"/>
              </a:rPr>
              <a:t> </a:t>
            </a:r>
            <a:r>
              <a:rPr lang="en-GB" sz="2000" b="1" dirty="0" err="1">
                <a:solidFill>
                  <a:srgbClr val="2A4F1C"/>
                </a:solidFill>
                <a:latin typeface="Arial"/>
                <a:ea typeface="Arial"/>
                <a:cs typeface="Arial"/>
                <a:sym typeface="Arial"/>
              </a:rPr>
              <a:t>afirmații</a:t>
            </a:r>
            <a:r>
              <a:rPr lang="en-GB" sz="2000" b="1" dirty="0">
                <a:solidFill>
                  <a:srgbClr val="2A4F1C"/>
                </a:solidFill>
                <a:latin typeface="Arial"/>
                <a:ea typeface="Arial"/>
                <a:cs typeface="Arial"/>
                <a:sym typeface="Arial"/>
              </a:rPr>
              <a:t>. </a:t>
            </a:r>
            <a:endParaRPr sz="2000" b="1" dirty="0">
              <a:solidFill>
                <a:srgbClr val="2A4F1C"/>
              </a:solidFill>
              <a:latin typeface="Arial"/>
              <a:ea typeface="Arial"/>
              <a:cs typeface="Arial"/>
              <a:sym typeface="Arial"/>
            </a:endParaRPr>
          </a:p>
        </p:txBody>
      </p:sp>
      <p:pic>
        <p:nvPicPr>
          <p:cNvPr id="199" name="Google Shape;199;p12" descr="Does greenwashing work? According to a recent study, it can"/>
          <p:cNvPicPr preferRelativeResize="0"/>
          <p:nvPr/>
        </p:nvPicPr>
        <p:blipFill rotWithShape="1">
          <a:blip r:embed="rId3">
            <a:alphaModFix/>
          </a:blip>
          <a:srcRect l="30595" t="5833" b="11633"/>
          <a:stretch/>
        </p:blipFill>
        <p:spPr>
          <a:xfrm>
            <a:off x="159657" y="1215572"/>
            <a:ext cx="6919188" cy="4426856"/>
          </a:xfrm>
          <a:prstGeom prst="rect">
            <a:avLst/>
          </a:prstGeom>
          <a:noFill/>
          <a:ln>
            <a:noFill/>
          </a:ln>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3"/>
          <p:cNvSpPr txBox="1">
            <a:spLocks noGrp="1"/>
          </p:cNvSpPr>
          <p:nvPr>
            <p:ph type="title"/>
          </p:nvPr>
        </p:nvSpPr>
        <p:spPr>
          <a:xfrm>
            <a:off x="344716" y="538163"/>
            <a:ext cx="10515600" cy="80645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A4F1C"/>
              </a:buClr>
              <a:buSzPts val="3200"/>
              <a:buFont typeface="Calibri"/>
              <a:buNone/>
            </a:pPr>
            <a:r>
              <a:rPr lang="en-GB" sz="2800" b="1" dirty="0">
                <a:solidFill>
                  <a:srgbClr val="2A4F1C"/>
                </a:solidFill>
                <a:latin typeface="Arial"/>
                <a:ea typeface="Arial"/>
                <a:cs typeface="Arial"/>
                <a:sym typeface="Arial"/>
              </a:rPr>
              <a:t>Ce se </a:t>
            </a:r>
            <a:r>
              <a:rPr lang="en-GB" sz="2800" b="1" dirty="0" err="1">
                <a:solidFill>
                  <a:srgbClr val="2A4F1C"/>
                </a:solidFill>
                <a:latin typeface="Arial"/>
                <a:ea typeface="Arial"/>
                <a:cs typeface="Arial"/>
                <a:sym typeface="Arial"/>
              </a:rPr>
              <a:t>intelege</a:t>
            </a:r>
            <a:r>
              <a:rPr lang="en-GB" sz="2800" b="1" dirty="0">
                <a:solidFill>
                  <a:srgbClr val="2A4F1C"/>
                </a:solidFill>
                <a:latin typeface="Arial"/>
                <a:ea typeface="Arial"/>
                <a:cs typeface="Arial"/>
                <a:sym typeface="Arial"/>
              </a:rPr>
              <a:t> </a:t>
            </a:r>
            <a:r>
              <a:rPr lang="en-GB" sz="2800" b="1" dirty="0" err="1">
                <a:solidFill>
                  <a:srgbClr val="2A4F1C"/>
                </a:solidFill>
                <a:latin typeface="Arial"/>
                <a:ea typeface="Arial"/>
                <a:cs typeface="Arial"/>
                <a:sym typeface="Arial"/>
              </a:rPr>
              <a:t>prin</a:t>
            </a:r>
            <a:r>
              <a:rPr lang="en-GB" sz="2800" b="1" dirty="0">
                <a:solidFill>
                  <a:srgbClr val="2A4F1C"/>
                </a:solidFill>
                <a:latin typeface="Arial"/>
                <a:ea typeface="Arial"/>
                <a:cs typeface="Arial"/>
                <a:sym typeface="Arial"/>
              </a:rPr>
              <a:t> Green Washing?</a:t>
            </a:r>
            <a:endParaRPr sz="2800" b="1" dirty="0">
              <a:solidFill>
                <a:srgbClr val="2A4F1C"/>
              </a:solidFill>
              <a:latin typeface="Calibri"/>
              <a:ea typeface="Calibri"/>
              <a:cs typeface="Calibri"/>
              <a:sym typeface="Calibri"/>
            </a:endParaRPr>
          </a:p>
        </p:txBody>
      </p:sp>
      <p:sp>
        <p:nvSpPr>
          <p:cNvPr id="205" name="Google Shape;205;p13"/>
          <p:cNvSpPr txBox="1"/>
          <p:nvPr/>
        </p:nvSpPr>
        <p:spPr>
          <a:xfrm>
            <a:off x="344716" y="2017486"/>
            <a:ext cx="4488542" cy="3390900"/>
          </a:xfrm>
          <a:prstGeom prst="rect">
            <a:avLst/>
          </a:prstGeom>
          <a:noFill/>
          <a:ln>
            <a:noFill/>
          </a:ln>
        </p:spPr>
        <p:txBody>
          <a:bodyPr spcFirstLastPara="1" wrap="square" lIns="0" tIns="45700" rIns="0" bIns="45700" anchor="t" anchorCtr="0">
            <a:noAutofit/>
          </a:bodyPr>
          <a:lstStyle/>
          <a:p>
            <a:pPr marL="285750" marR="0" lvl="0" indent="-285750" algn="l" rtl="0">
              <a:lnSpc>
                <a:spcPct val="100000"/>
              </a:lnSpc>
              <a:spcBef>
                <a:spcPts val="0"/>
              </a:spcBef>
              <a:spcAft>
                <a:spcPts val="0"/>
              </a:spcAft>
              <a:buClr>
                <a:schemeClr val="accent1"/>
              </a:buClr>
              <a:buSzPts val="3200"/>
              <a:buFont typeface="Arial"/>
              <a:buChar char=" "/>
            </a:pPr>
            <a:r>
              <a:rPr lang="en-GB" sz="2400" dirty="0">
                <a:solidFill>
                  <a:srgbClr val="2A4F1C"/>
                </a:solidFill>
                <a:latin typeface="Calibri"/>
                <a:ea typeface="Calibri"/>
                <a:cs typeface="Calibri"/>
                <a:sym typeface="Calibri"/>
              </a:rPr>
              <a:t>-</a:t>
            </a:r>
            <a:r>
              <a:rPr lang="en-GB" sz="2400" dirty="0" err="1">
                <a:solidFill>
                  <a:srgbClr val="2A4F1C"/>
                </a:solidFill>
                <a:latin typeface="Calibri"/>
                <a:ea typeface="Calibri"/>
                <a:cs typeface="Calibri"/>
                <a:sym typeface="Calibri"/>
              </a:rPr>
              <a:t>În</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cazul</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în</a:t>
            </a:r>
            <a:r>
              <a:rPr lang="en-GB" sz="2400" dirty="0">
                <a:solidFill>
                  <a:srgbClr val="2A4F1C"/>
                </a:solidFill>
                <a:latin typeface="Calibri"/>
                <a:ea typeface="Calibri"/>
                <a:cs typeface="Calibri"/>
                <a:sym typeface="Calibri"/>
              </a:rPr>
              <a:t> care </a:t>
            </a:r>
            <a:r>
              <a:rPr lang="en-GB" sz="2400" dirty="0" err="1">
                <a:solidFill>
                  <a:srgbClr val="2A4F1C"/>
                </a:solidFill>
                <a:latin typeface="Calibri"/>
                <a:ea typeface="Calibri"/>
                <a:cs typeface="Calibri"/>
                <a:sym typeface="Calibri"/>
              </a:rPr>
              <a:t>produsul</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rămâne</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neschimbat</a:t>
            </a:r>
            <a:r>
              <a:rPr lang="en-GB" sz="2400" dirty="0">
                <a:solidFill>
                  <a:srgbClr val="2A4F1C"/>
                </a:solidFill>
                <a:latin typeface="Calibri"/>
                <a:ea typeface="Calibri"/>
                <a:cs typeface="Calibri"/>
                <a:sym typeface="Calibri"/>
              </a:rPr>
              <a:t>, </a:t>
            </a:r>
          </a:p>
          <a:p>
            <a:pPr marL="285750" marR="0" lvl="0" indent="-285750" algn="l" rtl="0">
              <a:lnSpc>
                <a:spcPct val="100000"/>
              </a:lnSpc>
              <a:spcBef>
                <a:spcPts val="0"/>
              </a:spcBef>
              <a:spcAft>
                <a:spcPts val="0"/>
              </a:spcAft>
              <a:buClr>
                <a:schemeClr val="accent1"/>
              </a:buClr>
              <a:buSzPts val="3200"/>
              <a:buFont typeface="Arial"/>
              <a:buChar char=" "/>
            </a:pPr>
            <a:r>
              <a:rPr lang="en-GB" sz="2400" dirty="0">
                <a:solidFill>
                  <a:srgbClr val="2A4F1C"/>
                </a:solidFill>
                <a:latin typeface="Calibri"/>
                <a:ea typeface="Calibri"/>
                <a:cs typeface="Calibri"/>
                <a:sym typeface="Calibri"/>
              </a:rPr>
              <a:t>-</a:t>
            </a:r>
            <a:r>
              <a:rPr lang="en-GB" sz="2400" dirty="0" err="1">
                <a:solidFill>
                  <a:srgbClr val="2A4F1C"/>
                </a:solidFill>
                <a:latin typeface="Calibri"/>
                <a:ea typeface="Calibri"/>
                <a:cs typeface="Calibri"/>
                <a:sym typeface="Calibri"/>
              </a:rPr>
              <a:t>Dacă</a:t>
            </a:r>
            <a:r>
              <a:rPr lang="en-GB" sz="2400" dirty="0">
                <a:solidFill>
                  <a:srgbClr val="2A4F1C"/>
                </a:solidFill>
                <a:latin typeface="Calibri"/>
                <a:ea typeface="Calibri"/>
                <a:cs typeface="Calibri"/>
                <a:sym typeface="Calibri"/>
              </a:rPr>
              <a:t> nu </a:t>
            </a:r>
            <a:r>
              <a:rPr lang="en-GB" sz="2400" dirty="0" err="1">
                <a:solidFill>
                  <a:srgbClr val="2A4F1C"/>
                </a:solidFill>
                <a:latin typeface="Calibri"/>
                <a:ea typeface="Calibri"/>
                <a:cs typeface="Calibri"/>
                <a:sym typeface="Calibri"/>
              </a:rPr>
              <a:t>există</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modificări</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în</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producție</a:t>
            </a:r>
            <a:r>
              <a:rPr lang="en-GB" sz="2400" dirty="0">
                <a:solidFill>
                  <a:srgbClr val="2A4F1C"/>
                </a:solidFill>
                <a:latin typeface="Calibri"/>
                <a:ea typeface="Calibri"/>
                <a:cs typeface="Calibri"/>
                <a:sym typeface="Calibri"/>
              </a:rPr>
              <a:t> din </a:t>
            </a:r>
            <a:r>
              <a:rPr lang="en-GB" sz="2400" dirty="0" err="1">
                <a:solidFill>
                  <a:srgbClr val="2A4F1C"/>
                </a:solidFill>
                <a:latin typeface="Calibri"/>
                <a:ea typeface="Calibri"/>
                <a:cs typeface="Calibri"/>
                <a:sym typeface="Calibri"/>
              </a:rPr>
              <a:t>punct</a:t>
            </a:r>
            <a:r>
              <a:rPr lang="en-GB" sz="2400" dirty="0">
                <a:solidFill>
                  <a:srgbClr val="2A4F1C"/>
                </a:solidFill>
                <a:latin typeface="Calibri"/>
                <a:ea typeface="Calibri"/>
                <a:cs typeface="Calibri"/>
                <a:sym typeface="Calibri"/>
              </a:rPr>
              <a:t> de </a:t>
            </a:r>
            <a:r>
              <a:rPr lang="en-GB" sz="2400" dirty="0" err="1">
                <a:solidFill>
                  <a:srgbClr val="2A4F1C"/>
                </a:solidFill>
                <a:latin typeface="Calibri"/>
                <a:ea typeface="Calibri"/>
                <a:cs typeface="Calibri"/>
                <a:sym typeface="Calibri"/>
              </a:rPr>
              <a:t>vedere</a:t>
            </a:r>
            <a:r>
              <a:rPr lang="en-GB" sz="2400" dirty="0">
                <a:solidFill>
                  <a:srgbClr val="2A4F1C"/>
                </a:solidFill>
                <a:latin typeface="Calibri"/>
                <a:ea typeface="Calibri"/>
                <a:cs typeface="Calibri"/>
                <a:sym typeface="Calibri"/>
              </a:rPr>
              <a:t> al </a:t>
            </a:r>
          </a:p>
          <a:p>
            <a:pPr marL="285750" marR="0" lvl="0" indent="-285750" algn="l" rtl="0">
              <a:lnSpc>
                <a:spcPct val="100000"/>
              </a:lnSpc>
              <a:spcBef>
                <a:spcPts val="0"/>
              </a:spcBef>
              <a:spcAft>
                <a:spcPts val="0"/>
              </a:spcAft>
              <a:buClr>
                <a:schemeClr val="accent1"/>
              </a:buClr>
              <a:buSzPts val="3200"/>
              <a:buFont typeface="Arial"/>
              <a:buChar char=" "/>
            </a:pPr>
            <a:r>
              <a:rPr lang="en-GB" sz="2400" dirty="0">
                <a:solidFill>
                  <a:srgbClr val="2A4F1C"/>
                </a:solidFill>
                <a:latin typeface="Calibri"/>
                <a:ea typeface="Calibri"/>
                <a:cs typeface="Calibri"/>
                <a:sym typeface="Calibri"/>
              </a:rPr>
              <a:t>-</a:t>
            </a:r>
            <a:r>
              <a:rPr lang="en-GB" sz="2400" dirty="0" err="1">
                <a:solidFill>
                  <a:srgbClr val="2A4F1C"/>
                </a:solidFill>
                <a:latin typeface="Calibri"/>
                <a:ea typeface="Calibri"/>
                <a:cs typeface="Calibri"/>
                <a:sym typeface="Calibri"/>
              </a:rPr>
              <a:t>În</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cazul</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în</a:t>
            </a:r>
            <a:r>
              <a:rPr lang="en-GB" sz="2400" dirty="0">
                <a:solidFill>
                  <a:srgbClr val="2A4F1C"/>
                </a:solidFill>
                <a:latin typeface="Calibri"/>
                <a:ea typeface="Calibri"/>
                <a:cs typeface="Calibri"/>
                <a:sym typeface="Calibri"/>
              </a:rPr>
              <a:t> care </a:t>
            </a:r>
            <a:r>
              <a:rPr lang="en-GB" sz="2400" dirty="0" err="1">
                <a:solidFill>
                  <a:srgbClr val="2A4F1C"/>
                </a:solidFill>
                <a:latin typeface="Calibri"/>
                <a:ea typeface="Calibri"/>
                <a:cs typeface="Calibri"/>
                <a:sym typeface="Calibri"/>
              </a:rPr>
              <a:t>politica</a:t>
            </a:r>
            <a:r>
              <a:rPr lang="en-GB" sz="2400" dirty="0">
                <a:solidFill>
                  <a:srgbClr val="2A4F1C"/>
                </a:solidFill>
                <a:latin typeface="Calibri"/>
                <a:ea typeface="Calibri"/>
                <a:cs typeface="Calibri"/>
                <a:sym typeface="Calibri"/>
              </a:rPr>
              <a:t> de </a:t>
            </a:r>
            <a:r>
              <a:rPr lang="en-GB" sz="2400" dirty="0" err="1">
                <a:solidFill>
                  <a:srgbClr val="2A4F1C"/>
                </a:solidFill>
                <a:latin typeface="Calibri"/>
                <a:ea typeface="Calibri"/>
                <a:cs typeface="Calibri"/>
                <a:sym typeface="Calibri"/>
              </a:rPr>
              <a:t>mediu</a:t>
            </a:r>
            <a:r>
              <a:rPr lang="en-GB" sz="2400" dirty="0">
                <a:solidFill>
                  <a:srgbClr val="2A4F1C"/>
                </a:solidFill>
                <a:latin typeface="Calibri"/>
                <a:ea typeface="Calibri"/>
                <a:cs typeface="Calibri"/>
                <a:sym typeface="Calibri"/>
              </a:rPr>
              <a:t> a </a:t>
            </a:r>
            <a:r>
              <a:rPr lang="en-GB" sz="2400" dirty="0" err="1">
                <a:solidFill>
                  <a:srgbClr val="2A4F1C"/>
                </a:solidFill>
                <a:latin typeface="Calibri"/>
                <a:ea typeface="Calibri"/>
                <a:cs typeface="Calibri"/>
                <a:sym typeface="Calibri"/>
              </a:rPr>
              <a:t>întreprinderii</a:t>
            </a:r>
            <a:r>
              <a:rPr lang="en-GB" sz="2400" dirty="0">
                <a:solidFill>
                  <a:srgbClr val="2A4F1C"/>
                </a:solidFill>
                <a:latin typeface="Calibri"/>
                <a:ea typeface="Calibri"/>
                <a:cs typeface="Calibri"/>
                <a:sym typeface="Calibri"/>
              </a:rPr>
              <a:t>, </a:t>
            </a:r>
          </a:p>
          <a:p>
            <a:pPr marL="285750" marR="0" lvl="0" indent="-285750" algn="l" rtl="0">
              <a:lnSpc>
                <a:spcPct val="100000"/>
              </a:lnSpc>
              <a:spcBef>
                <a:spcPts val="0"/>
              </a:spcBef>
              <a:spcAft>
                <a:spcPts val="0"/>
              </a:spcAft>
              <a:buClr>
                <a:schemeClr val="accent1"/>
              </a:buClr>
              <a:buSzPts val="3200"/>
              <a:buFont typeface="Arial"/>
              <a:buChar char=" "/>
            </a:pPr>
            <a:r>
              <a:rPr lang="en-GB" sz="2400" dirty="0" err="1">
                <a:solidFill>
                  <a:srgbClr val="2A4F1C"/>
                </a:solidFill>
                <a:latin typeface="Calibri"/>
                <a:ea typeface="Calibri"/>
                <a:cs typeface="Calibri"/>
                <a:sym typeface="Calibri"/>
              </a:rPr>
              <a:t>în</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cazul</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în</a:t>
            </a:r>
            <a:r>
              <a:rPr lang="en-GB" sz="2400" dirty="0">
                <a:solidFill>
                  <a:srgbClr val="2A4F1C"/>
                </a:solidFill>
                <a:latin typeface="Calibri"/>
                <a:ea typeface="Calibri"/>
                <a:cs typeface="Calibri"/>
                <a:sym typeface="Calibri"/>
              </a:rPr>
              <a:t> care </a:t>
            </a:r>
            <a:r>
              <a:rPr lang="en-GB" sz="2400" dirty="0" err="1">
                <a:solidFill>
                  <a:srgbClr val="2A4F1C"/>
                </a:solidFill>
                <a:latin typeface="Calibri"/>
                <a:ea typeface="Calibri"/>
                <a:cs typeface="Calibri"/>
                <a:sym typeface="Calibri"/>
              </a:rPr>
              <a:t>societatea</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achiziționează</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doar</a:t>
            </a:r>
            <a:r>
              <a:rPr lang="en-GB" sz="2400" dirty="0">
                <a:solidFill>
                  <a:srgbClr val="2A4F1C"/>
                </a:solidFill>
                <a:latin typeface="Calibri"/>
                <a:ea typeface="Calibri"/>
                <a:cs typeface="Calibri"/>
                <a:sym typeface="Calibri"/>
              </a:rPr>
              <a:t> un </a:t>
            </a:r>
            <a:r>
              <a:rPr lang="en-GB" sz="2400" dirty="0" err="1">
                <a:solidFill>
                  <a:srgbClr val="2A4F1C"/>
                </a:solidFill>
                <a:latin typeface="Calibri"/>
                <a:ea typeface="Calibri"/>
                <a:cs typeface="Calibri"/>
                <a:sym typeface="Calibri"/>
              </a:rPr>
              <a:t>nou</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echipament</a:t>
            </a:r>
            <a:endParaRPr sz="2400" dirty="0">
              <a:solidFill>
                <a:srgbClr val="3F3F3F"/>
              </a:solidFill>
              <a:latin typeface="Calibri"/>
              <a:ea typeface="Calibri"/>
              <a:cs typeface="Calibri"/>
              <a:sym typeface="Calibri"/>
            </a:endParaRPr>
          </a:p>
        </p:txBody>
      </p:sp>
      <p:pic>
        <p:nvPicPr>
          <p:cNvPr id="206" name="Google Shape;206;p13" descr="Greenwashing – the deceptive tactics behind environmental claims | United  Nations"/>
          <p:cNvPicPr preferRelativeResize="0"/>
          <p:nvPr/>
        </p:nvPicPr>
        <p:blipFill rotWithShape="1">
          <a:blip r:embed="rId3">
            <a:alphaModFix/>
          </a:blip>
          <a:srcRect l="19434" t="1377" r="16399"/>
          <a:stretch/>
        </p:blipFill>
        <p:spPr>
          <a:xfrm>
            <a:off x="5341421" y="2017486"/>
            <a:ext cx="6850579" cy="3899126"/>
          </a:xfrm>
          <a:prstGeom prst="rect">
            <a:avLst/>
          </a:prstGeom>
          <a:noFill/>
          <a:ln>
            <a:noFill/>
          </a:ln>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4"/>
          <p:cNvSpPr txBox="1">
            <a:spLocks noGrp="1"/>
          </p:cNvSpPr>
          <p:nvPr>
            <p:ph type="title"/>
          </p:nvPr>
        </p:nvSpPr>
        <p:spPr>
          <a:xfrm>
            <a:off x="698953" y="-138027"/>
            <a:ext cx="8990013" cy="80645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A4F1C"/>
              </a:buClr>
              <a:buSzPts val="3200"/>
              <a:buFont typeface="Calibri"/>
              <a:buNone/>
            </a:pPr>
            <a:r>
              <a:rPr lang="en-GB" sz="3200" b="1" dirty="0" err="1">
                <a:solidFill>
                  <a:srgbClr val="2A4F1C"/>
                </a:solidFill>
                <a:latin typeface="Calibri"/>
                <a:ea typeface="Calibri"/>
                <a:cs typeface="Calibri"/>
                <a:sym typeface="Calibri"/>
              </a:rPr>
              <a:t>Obiective</a:t>
            </a:r>
            <a:r>
              <a:rPr lang="en-GB" sz="3200" b="1" dirty="0">
                <a:solidFill>
                  <a:srgbClr val="2A4F1C"/>
                </a:solidFill>
                <a:latin typeface="Calibri"/>
                <a:ea typeface="Calibri"/>
                <a:cs typeface="Calibri"/>
                <a:sym typeface="Calibri"/>
              </a:rPr>
              <a:t> ale </a:t>
            </a:r>
            <a:r>
              <a:rPr lang="en-GB" sz="3200" b="1" dirty="0" err="1">
                <a:solidFill>
                  <a:srgbClr val="2A4F1C"/>
                </a:solidFill>
                <a:latin typeface="Calibri"/>
                <a:ea typeface="Calibri"/>
                <a:cs typeface="Calibri"/>
                <a:sym typeface="Calibri"/>
              </a:rPr>
              <a:t>modulului</a:t>
            </a:r>
            <a:endParaRPr dirty="0"/>
          </a:p>
        </p:txBody>
      </p:sp>
      <p:sp>
        <p:nvSpPr>
          <p:cNvPr id="212" name="Google Shape;212;p14"/>
          <p:cNvSpPr txBox="1">
            <a:spLocks noGrp="1"/>
          </p:cNvSpPr>
          <p:nvPr>
            <p:ph type="body" idx="1"/>
          </p:nvPr>
        </p:nvSpPr>
        <p:spPr>
          <a:xfrm>
            <a:off x="877433" y="668423"/>
            <a:ext cx="9294813" cy="627857"/>
          </a:xfrm>
          <a:prstGeom prst="rect">
            <a:avLst/>
          </a:prstGeom>
          <a:noFill/>
          <a:ln>
            <a:noFill/>
          </a:ln>
        </p:spPr>
        <p:txBody>
          <a:bodyPr spcFirstLastPara="1" wrap="square" lIns="0" tIns="45700" rIns="0" bIns="45700" anchor="t" anchorCtr="0">
            <a:normAutofit/>
          </a:bodyPr>
          <a:lstStyle/>
          <a:p>
            <a:pPr marL="90488" lvl="0" indent="-127000" algn="l" rtl="0">
              <a:lnSpc>
                <a:spcPct val="90000"/>
              </a:lnSpc>
              <a:spcBef>
                <a:spcPts val="0"/>
              </a:spcBef>
              <a:spcAft>
                <a:spcPts val="0"/>
              </a:spcAft>
              <a:buClr>
                <a:schemeClr val="accent1"/>
              </a:buClr>
              <a:buSzPts val="2000"/>
              <a:buFont typeface="Calibri"/>
              <a:buChar char=" "/>
            </a:pPr>
            <a:r>
              <a:rPr lang="en-GB" sz="2000" b="1" dirty="0">
                <a:solidFill>
                  <a:srgbClr val="2A4F1C"/>
                </a:solidFill>
                <a:latin typeface="Calibri"/>
                <a:ea typeface="Calibri"/>
                <a:cs typeface="Calibri"/>
                <a:sym typeface="Calibri"/>
              </a:rPr>
              <a:t>User Experiences of Green Companies</a:t>
            </a:r>
            <a:endParaRPr sz="2000" b="1" dirty="0">
              <a:solidFill>
                <a:srgbClr val="2A4F1C"/>
              </a:solidFill>
              <a:latin typeface="Calibri"/>
              <a:ea typeface="Calibri"/>
              <a:cs typeface="Calibri"/>
              <a:sym typeface="Calibri"/>
            </a:endParaRPr>
          </a:p>
        </p:txBody>
      </p:sp>
      <p:sp>
        <p:nvSpPr>
          <p:cNvPr id="213" name="Google Shape;213;p14"/>
          <p:cNvSpPr txBox="1"/>
          <p:nvPr/>
        </p:nvSpPr>
        <p:spPr>
          <a:xfrm>
            <a:off x="0" y="3033713"/>
            <a:ext cx="1027113" cy="503237"/>
          </a:xfrm>
          <a:prstGeom prst="rect">
            <a:avLst/>
          </a:prstGeom>
          <a:noFill/>
          <a:ln>
            <a:noFill/>
          </a:ln>
        </p:spPr>
        <p:txBody>
          <a:bodyPr spcFirstLastPara="1" wrap="square" lIns="91425" tIns="91425" rIns="91425" bIns="91425" anchor="t" anchorCtr="0">
            <a:normAutofit fontScale="92500" lnSpcReduction="20000"/>
          </a:bodyPr>
          <a:lstStyle/>
          <a:p>
            <a:pPr marL="0" marR="0" lvl="0" indent="0" algn="l" rtl="0">
              <a:spcBef>
                <a:spcPts val="0"/>
              </a:spcBef>
              <a:spcAft>
                <a:spcPts val="0"/>
              </a:spcAft>
              <a:buClr>
                <a:srgbClr val="000000"/>
              </a:buClr>
              <a:buSzPct val="100000"/>
              <a:buFont typeface="Arial"/>
              <a:buNone/>
            </a:pPr>
            <a:r>
              <a:rPr lang="en-GB" sz="2800" b="1">
                <a:solidFill>
                  <a:schemeClr val="lt1"/>
                </a:solidFill>
                <a:latin typeface="Arial"/>
                <a:ea typeface="Arial"/>
                <a:cs typeface="Arial"/>
                <a:sym typeface="Arial"/>
              </a:rPr>
              <a:t>Task</a:t>
            </a:r>
            <a:endParaRPr sz="1400">
              <a:solidFill>
                <a:srgbClr val="000000"/>
              </a:solidFill>
              <a:latin typeface="Arial"/>
              <a:ea typeface="Arial"/>
              <a:cs typeface="Arial"/>
              <a:sym typeface="Arial"/>
            </a:endParaRPr>
          </a:p>
        </p:txBody>
      </p:sp>
      <p:sp>
        <p:nvSpPr>
          <p:cNvPr id="214" name="Google Shape;214;p14"/>
          <p:cNvSpPr txBox="1"/>
          <p:nvPr/>
        </p:nvSpPr>
        <p:spPr>
          <a:xfrm>
            <a:off x="811445" y="940025"/>
            <a:ext cx="10255024" cy="5283087"/>
          </a:xfrm>
          <a:prstGeom prst="rect">
            <a:avLst/>
          </a:prstGeom>
          <a:noFill/>
          <a:ln>
            <a:noFill/>
          </a:ln>
        </p:spPr>
        <p:txBody>
          <a:bodyPr spcFirstLastPara="1" wrap="square" lIns="0" tIns="45700" rIns="0" bIns="45700" anchor="t" anchorCtr="0">
            <a:noAutofit/>
          </a:bodyPr>
          <a:lstStyle/>
          <a:p>
            <a:pPr marL="0" marR="0" lvl="0" indent="-101600" algn="l" rtl="0">
              <a:spcBef>
                <a:spcPts val="0"/>
              </a:spcBef>
              <a:spcAft>
                <a:spcPts val="0"/>
              </a:spcAft>
              <a:buClr>
                <a:srgbClr val="000000"/>
              </a:buClr>
              <a:buSzPts val="1600"/>
              <a:buFont typeface="Arial"/>
              <a:buAutoNum type="arabicPeriod"/>
            </a:pPr>
            <a:r>
              <a:rPr lang="pt-BR" sz="1600" b="1" i="0" dirty="0">
                <a:solidFill>
                  <a:srgbClr val="2A4F1C"/>
                </a:solidFill>
                <a:latin typeface="Arial"/>
                <a:ea typeface="Arial"/>
                <a:cs typeface="Arial"/>
                <a:sym typeface="Arial"/>
              </a:rPr>
              <a:t>Explorarea conceptelor de companie ecologică</a:t>
            </a:r>
            <a:r>
              <a:rPr lang="en-US" sz="1600" b="1" i="0" dirty="0">
                <a:solidFill>
                  <a:srgbClr val="2A4F1C"/>
                </a:solidFill>
                <a:latin typeface="Arial"/>
                <a:ea typeface="Arial"/>
                <a:cs typeface="Arial"/>
                <a:sym typeface="Arial"/>
              </a:rPr>
              <a:t>:</a:t>
            </a:r>
            <a:endParaRPr lang="en-US" sz="1600" b="0" i="0" dirty="0">
              <a:solidFill>
                <a:srgbClr val="2A4F1C"/>
              </a:solidFill>
              <a:latin typeface="Arial"/>
              <a:ea typeface="Arial"/>
              <a:cs typeface="Arial"/>
              <a:sym typeface="Arial"/>
            </a:endParaRPr>
          </a:p>
          <a:p>
            <a:pPr marL="742950" marR="0" lvl="1" indent="-285750" algn="l" rtl="0">
              <a:spcBef>
                <a:spcPts val="0"/>
              </a:spcBef>
              <a:spcAft>
                <a:spcPts val="0"/>
              </a:spcAft>
              <a:buClr>
                <a:srgbClr val="000000"/>
              </a:buClr>
              <a:buSzPts val="1600"/>
              <a:buFont typeface="Arial"/>
              <a:buAutoNum type="arabicPeriod"/>
            </a:pPr>
            <a:r>
              <a:rPr lang="it-IT" sz="1600" b="0" i="0" u="none" strike="noStrike" cap="none" dirty="0">
                <a:solidFill>
                  <a:srgbClr val="2A4F1C"/>
                </a:solidFill>
                <a:latin typeface="Arial"/>
                <a:ea typeface="Arial"/>
                <a:cs typeface="Arial"/>
                <a:sym typeface="Arial"/>
              </a:rPr>
              <a:t>Definiti si faceti diferenta intre companiile ecologice, companiile in tranzitie spre a deveni ecologice si altele</a:t>
            </a:r>
            <a:r>
              <a:rPr lang="en-US" sz="1600" b="0" i="0" u="none" strike="noStrike" cap="none" dirty="0">
                <a:solidFill>
                  <a:srgbClr val="2A4F1C"/>
                </a:solidFill>
                <a:latin typeface="Arial"/>
                <a:ea typeface="Arial"/>
                <a:cs typeface="Arial"/>
                <a:sym typeface="Arial"/>
              </a:rPr>
              <a:t>.</a:t>
            </a:r>
            <a:endParaRPr lang="en-US" dirty="0"/>
          </a:p>
          <a:p>
            <a:pPr marL="742950" marR="0" lvl="1" indent="-285750" algn="l" rtl="0">
              <a:spcBef>
                <a:spcPts val="0"/>
              </a:spcBef>
              <a:spcAft>
                <a:spcPts val="0"/>
              </a:spcAft>
              <a:buClr>
                <a:srgbClr val="000000"/>
              </a:buClr>
              <a:buSzPts val="1600"/>
              <a:buFont typeface="Arial"/>
              <a:buAutoNum type="arabicPeriod"/>
            </a:pPr>
            <a:r>
              <a:rPr lang="en-US" sz="1600" b="0" i="0" u="none" strike="noStrike" cap="none" dirty="0" err="1">
                <a:solidFill>
                  <a:srgbClr val="2A4F1C"/>
                </a:solidFill>
                <a:latin typeface="Arial"/>
                <a:ea typeface="Arial"/>
                <a:cs typeface="Arial"/>
                <a:sym typeface="Arial"/>
              </a:rPr>
              <a:t>Examinați</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criteriile</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și</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caracteristicile</a:t>
            </a:r>
            <a:r>
              <a:rPr lang="en-US" sz="1600" b="0" i="0" u="none" strike="noStrike" cap="none" dirty="0">
                <a:solidFill>
                  <a:srgbClr val="2A4F1C"/>
                </a:solidFill>
                <a:latin typeface="Arial"/>
                <a:ea typeface="Arial"/>
                <a:cs typeface="Arial"/>
                <a:sym typeface="Arial"/>
              </a:rPr>
              <a:t> care </a:t>
            </a:r>
            <a:r>
              <a:rPr lang="en-US" sz="1600" b="0" i="0" u="none" strike="noStrike" cap="none" dirty="0" err="1">
                <a:solidFill>
                  <a:srgbClr val="2A4F1C"/>
                </a:solidFill>
                <a:latin typeface="Arial"/>
                <a:ea typeface="Arial"/>
                <a:cs typeface="Arial"/>
                <a:sym typeface="Arial"/>
              </a:rPr>
              <a:t>clasifică</a:t>
            </a:r>
            <a:r>
              <a:rPr lang="en-US" sz="1600" b="0" i="0" u="none" strike="noStrike" cap="none" dirty="0">
                <a:solidFill>
                  <a:srgbClr val="2A4F1C"/>
                </a:solidFill>
                <a:latin typeface="Arial"/>
                <a:ea typeface="Arial"/>
                <a:cs typeface="Arial"/>
                <a:sym typeface="Arial"/>
              </a:rPr>
              <a:t> o </a:t>
            </a:r>
            <a:r>
              <a:rPr lang="en-US" sz="1600" b="0" i="0" u="none" strike="noStrike" cap="none" dirty="0" err="1">
                <a:solidFill>
                  <a:srgbClr val="2A4F1C"/>
                </a:solidFill>
                <a:latin typeface="Arial"/>
                <a:ea typeface="Arial"/>
                <a:cs typeface="Arial"/>
                <a:sym typeface="Arial"/>
              </a:rPr>
              <a:t>companie</a:t>
            </a:r>
            <a:r>
              <a:rPr lang="en-US" sz="1600" b="0" i="0" u="none" strike="noStrike" cap="none" dirty="0">
                <a:solidFill>
                  <a:srgbClr val="2A4F1C"/>
                </a:solidFill>
                <a:latin typeface="Arial"/>
                <a:ea typeface="Arial"/>
                <a:cs typeface="Arial"/>
                <a:sym typeface="Arial"/>
              </a:rPr>
              <a:t> ca </a:t>
            </a:r>
            <a:r>
              <a:rPr lang="en-US" sz="1600" b="0" i="0" u="none" strike="noStrike" cap="none" dirty="0" err="1">
                <a:solidFill>
                  <a:srgbClr val="2A4F1C"/>
                </a:solidFill>
                <a:latin typeface="Arial"/>
                <a:ea typeface="Arial"/>
                <a:cs typeface="Arial"/>
                <a:sym typeface="Arial"/>
              </a:rPr>
              <a:t>fiind</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ecologică</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punând</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accentul</a:t>
            </a:r>
            <a:r>
              <a:rPr lang="en-US" sz="1600" b="0" i="0" u="none" strike="noStrike" cap="none" dirty="0">
                <a:solidFill>
                  <a:srgbClr val="2A4F1C"/>
                </a:solidFill>
                <a:latin typeface="Arial"/>
                <a:ea typeface="Arial"/>
                <a:cs typeface="Arial"/>
                <a:sym typeface="Arial"/>
              </a:rPr>
              <a:t> pe </a:t>
            </a:r>
            <a:r>
              <a:rPr lang="en-US" sz="1600" b="0" i="0" u="none" strike="noStrike" cap="none" dirty="0" err="1">
                <a:solidFill>
                  <a:srgbClr val="2A4F1C"/>
                </a:solidFill>
                <a:latin typeface="Arial"/>
                <a:ea typeface="Arial"/>
                <a:cs typeface="Arial"/>
                <a:sym typeface="Arial"/>
              </a:rPr>
              <a:t>alinierea</a:t>
            </a:r>
            <a:r>
              <a:rPr lang="en-US" sz="1600" b="0" i="0" u="none" strike="noStrike" cap="none" dirty="0">
                <a:solidFill>
                  <a:srgbClr val="2A4F1C"/>
                </a:solidFill>
                <a:latin typeface="Arial"/>
                <a:ea typeface="Arial"/>
                <a:cs typeface="Arial"/>
                <a:sym typeface="Arial"/>
              </a:rPr>
              <a:t> la </a:t>
            </a:r>
            <a:r>
              <a:rPr lang="en-US" sz="1600" b="0" i="0" u="none" strike="noStrike" cap="none" dirty="0" err="1">
                <a:solidFill>
                  <a:srgbClr val="2A4F1C"/>
                </a:solidFill>
                <a:latin typeface="Arial"/>
                <a:ea typeface="Arial"/>
                <a:cs typeface="Arial"/>
                <a:sym typeface="Arial"/>
              </a:rPr>
              <a:t>mediul</a:t>
            </a:r>
            <a:r>
              <a:rPr lang="en-US" sz="1600" b="0" i="0" u="none" strike="noStrike" cap="none" dirty="0">
                <a:solidFill>
                  <a:srgbClr val="2A4F1C"/>
                </a:solidFill>
                <a:latin typeface="Arial"/>
                <a:ea typeface="Arial"/>
                <a:cs typeface="Arial"/>
                <a:sym typeface="Arial"/>
              </a:rPr>
              <a:t> natural </a:t>
            </a:r>
            <a:r>
              <a:rPr lang="en-US" sz="1600" b="0" i="0" u="none" strike="noStrike" cap="none" dirty="0" err="1">
                <a:solidFill>
                  <a:srgbClr val="2A4F1C"/>
                </a:solidFill>
                <a:latin typeface="Arial"/>
                <a:ea typeface="Arial"/>
                <a:cs typeface="Arial"/>
                <a:sym typeface="Arial"/>
              </a:rPr>
              <a:t>și</a:t>
            </a:r>
            <a:r>
              <a:rPr lang="en-US" sz="1600" b="0" i="0" u="none" strike="noStrike" cap="none" dirty="0">
                <a:solidFill>
                  <a:srgbClr val="2A4F1C"/>
                </a:solidFill>
                <a:latin typeface="Arial"/>
                <a:ea typeface="Arial"/>
                <a:cs typeface="Arial"/>
                <a:sym typeface="Arial"/>
              </a:rPr>
              <a:t> cultural, </a:t>
            </a:r>
            <a:r>
              <a:rPr lang="en-US" sz="1600" b="0" i="0" u="none" strike="noStrike" cap="none" dirty="0" err="1">
                <a:solidFill>
                  <a:srgbClr val="2A4F1C"/>
                </a:solidFill>
                <a:latin typeface="Arial"/>
                <a:ea typeface="Arial"/>
                <a:cs typeface="Arial"/>
                <a:sym typeface="Arial"/>
              </a:rPr>
              <a:t>respectarea</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standardelor</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etice</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și</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angajamentul</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față</a:t>
            </a:r>
            <a:r>
              <a:rPr lang="en-US" sz="1600" b="0" i="0" u="none" strike="noStrike" cap="none" dirty="0">
                <a:solidFill>
                  <a:srgbClr val="2A4F1C"/>
                </a:solidFill>
                <a:latin typeface="Arial"/>
                <a:ea typeface="Arial"/>
                <a:cs typeface="Arial"/>
                <a:sym typeface="Arial"/>
              </a:rPr>
              <a:t> de </a:t>
            </a:r>
            <a:r>
              <a:rPr lang="en-US" sz="1600" b="0" i="0" u="none" strike="noStrike" cap="none" dirty="0" err="1">
                <a:solidFill>
                  <a:srgbClr val="2A4F1C"/>
                </a:solidFill>
                <a:latin typeface="Arial"/>
                <a:ea typeface="Arial"/>
                <a:cs typeface="Arial"/>
                <a:sym typeface="Arial"/>
              </a:rPr>
              <a:t>durabilitatea</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financiară</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socială</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și</a:t>
            </a:r>
            <a:r>
              <a:rPr lang="en-US" sz="1600" b="0" i="0" u="none" strike="noStrike" cap="none" dirty="0">
                <a:solidFill>
                  <a:srgbClr val="2A4F1C"/>
                </a:solidFill>
                <a:latin typeface="Arial"/>
                <a:ea typeface="Arial"/>
                <a:cs typeface="Arial"/>
                <a:sym typeface="Arial"/>
              </a:rPr>
              <a:t> de </a:t>
            </a:r>
            <a:r>
              <a:rPr lang="en-US" sz="1600" b="0" i="0" u="none" strike="noStrike" cap="none" dirty="0" err="1">
                <a:solidFill>
                  <a:srgbClr val="2A4F1C"/>
                </a:solidFill>
                <a:latin typeface="Arial"/>
                <a:ea typeface="Arial"/>
                <a:cs typeface="Arial"/>
                <a:sym typeface="Arial"/>
              </a:rPr>
              <a:t>mediu</a:t>
            </a:r>
            <a:r>
              <a:rPr lang="en-US" sz="1600" b="0" i="0" u="none" strike="noStrike" cap="none" dirty="0">
                <a:solidFill>
                  <a:srgbClr val="2A4F1C"/>
                </a:solidFill>
                <a:latin typeface="Arial"/>
                <a:ea typeface="Arial"/>
                <a:cs typeface="Arial"/>
                <a:sym typeface="Arial"/>
              </a:rPr>
              <a:t>.</a:t>
            </a:r>
            <a:endParaRPr lang="en-US" dirty="0"/>
          </a:p>
          <a:p>
            <a:pPr marL="0" marR="0" lvl="0" indent="-101600" algn="l" rtl="0">
              <a:spcBef>
                <a:spcPts val="0"/>
              </a:spcBef>
              <a:spcAft>
                <a:spcPts val="0"/>
              </a:spcAft>
              <a:buClr>
                <a:srgbClr val="000000"/>
              </a:buClr>
              <a:buSzPts val="1600"/>
              <a:buFont typeface="Arial"/>
              <a:buAutoNum type="arabicPeriod"/>
            </a:pPr>
            <a:r>
              <a:rPr lang="en-US" sz="1600" b="1" i="0" dirty="0" err="1">
                <a:solidFill>
                  <a:srgbClr val="2A4F1C"/>
                </a:solidFill>
                <a:latin typeface="Arial"/>
                <a:ea typeface="Arial"/>
                <a:cs typeface="Arial"/>
                <a:sym typeface="Arial"/>
              </a:rPr>
              <a:t>Înțelegerea</a:t>
            </a:r>
            <a:r>
              <a:rPr lang="en-US" sz="1600" b="1" i="0" dirty="0">
                <a:solidFill>
                  <a:srgbClr val="2A4F1C"/>
                </a:solidFill>
                <a:latin typeface="Arial"/>
                <a:ea typeface="Arial"/>
                <a:cs typeface="Arial"/>
                <a:sym typeface="Arial"/>
              </a:rPr>
              <a:t> </a:t>
            </a:r>
            <a:r>
              <a:rPr lang="en-US" sz="1600" b="1" i="0" dirty="0" err="1">
                <a:solidFill>
                  <a:srgbClr val="2A4F1C"/>
                </a:solidFill>
                <a:latin typeface="Arial"/>
                <a:ea typeface="Arial"/>
                <a:cs typeface="Arial"/>
                <a:sym typeface="Arial"/>
              </a:rPr>
              <a:t>comportamentului</a:t>
            </a:r>
            <a:r>
              <a:rPr lang="en-US" sz="1600" b="1" i="0" dirty="0">
                <a:solidFill>
                  <a:srgbClr val="2A4F1C"/>
                </a:solidFill>
                <a:latin typeface="Arial"/>
                <a:ea typeface="Arial"/>
                <a:cs typeface="Arial"/>
                <a:sym typeface="Arial"/>
              </a:rPr>
              <a:t> </a:t>
            </a:r>
            <a:r>
              <a:rPr lang="en-US" sz="1600" b="1" i="0" dirty="0" err="1">
                <a:solidFill>
                  <a:srgbClr val="2A4F1C"/>
                </a:solidFill>
                <a:latin typeface="Arial"/>
                <a:ea typeface="Arial"/>
                <a:cs typeface="Arial"/>
                <a:sym typeface="Arial"/>
              </a:rPr>
              <a:t>consumatorilor</a:t>
            </a:r>
            <a:r>
              <a:rPr lang="en-US" sz="1600" b="1" i="0" dirty="0">
                <a:solidFill>
                  <a:srgbClr val="2A4F1C"/>
                </a:solidFill>
                <a:latin typeface="Arial"/>
                <a:ea typeface="Arial"/>
                <a:cs typeface="Arial"/>
                <a:sym typeface="Arial"/>
              </a:rPr>
              <a:t> </a:t>
            </a:r>
            <a:r>
              <a:rPr lang="en-US" sz="1600" b="1" i="0" dirty="0" err="1">
                <a:solidFill>
                  <a:srgbClr val="2A4F1C"/>
                </a:solidFill>
                <a:latin typeface="Arial"/>
                <a:ea typeface="Arial"/>
                <a:cs typeface="Arial"/>
                <a:sym typeface="Arial"/>
              </a:rPr>
              <a:t>față</a:t>
            </a:r>
            <a:r>
              <a:rPr lang="en-US" sz="1600" b="1" i="0" dirty="0">
                <a:solidFill>
                  <a:srgbClr val="2A4F1C"/>
                </a:solidFill>
                <a:latin typeface="Arial"/>
                <a:ea typeface="Arial"/>
                <a:cs typeface="Arial"/>
                <a:sym typeface="Arial"/>
              </a:rPr>
              <a:t> de </a:t>
            </a:r>
            <a:r>
              <a:rPr lang="en-US" sz="1600" b="1" i="0" dirty="0" err="1">
                <a:solidFill>
                  <a:srgbClr val="2A4F1C"/>
                </a:solidFill>
                <a:latin typeface="Arial"/>
                <a:ea typeface="Arial"/>
                <a:cs typeface="Arial"/>
                <a:sym typeface="Arial"/>
              </a:rPr>
              <a:t>companiile</a:t>
            </a:r>
            <a:r>
              <a:rPr lang="en-US" sz="1600" b="1" i="0" dirty="0">
                <a:solidFill>
                  <a:srgbClr val="2A4F1C"/>
                </a:solidFill>
                <a:latin typeface="Arial"/>
                <a:ea typeface="Arial"/>
                <a:cs typeface="Arial"/>
                <a:sym typeface="Arial"/>
              </a:rPr>
              <a:t> </a:t>
            </a:r>
            <a:r>
              <a:rPr lang="en-US" sz="1600" b="1" i="0" dirty="0" err="1">
                <a:solidFill>
                  <a:srgbClr val="2A4F1C"/>
                </a:solidFill>
                <a:latin typeface="Arial"/>
                <a:ea typeface="Arial"/>
                <a:cs typeface="Arial"/>
                <a:sym typeface="Arial"/>
              </a:rPr>
              <a:t>ecologice</a:t>
            </a:r>
            <a:r>
              <a:rPr lang="en-US" sz="1600" b="1" i="0" dirty="0">
                <a:solidFill>
                  <a:srgbClr val="2A4F1C"/>
                </a:solidFill>
                <a:latin typeface="Arial"/>
                <a:ea typeface="Arial"/>
                <a:cs typeface="Arial"/>
                <a:sym typeface="Arial"/>
              </a:rPr>
              <a:t>:</a:t>
            </a:r>
            <a:endParaRPr lang="en-US" sz="1600" b="0" i="0" dirty="0">
              <a:solidFill>
                <a:srgbClr val="2A4F1C"/>
              </a:solidFill>
              <a:latin typeface="Arial"/>
              <a:ea typeface="Arial"/>
              <a:cs typeface="Arial"/>
              <a:sym typeface="Arial"/>
            </a:endParaRPr>
          </a:p>
          <a:p>
            <a:pPr marL="742950" marR="0" lvl="1" indent="-285750" algn="l" rtl="0">
              <a:spcBef>
                <a:spcPts val="0"/>
              </a:spcBef>
              <a:spcAft>
                <a:spcPts val="0"/>
              </a:spcAft>
              <a:buClr>
                <a:srgbClr val="000000"/>
              </a:buClr>
              <a:buSzPts val="1600"/>
              <a:buFont typeface="Arial"/>
              <a:buAutoNum type="arabicPeriod"/>
            </a:pPr>
            <a:r>
              <a:rPr lang="en-US" sz="1600" b="0" i="0" u="none" strike="noStrike" cap="none" dirty="0" err="1">
                <a:solidFill>
                  <a:srgbClr val="2A4F1C"/>
                </a:solidFill>
                <a:latin typeface="Arial"/>
                <a:ea typeface="Arial"/>
                <a:cs typeface="Arial"/>
                <a:sym typeface="Arial"/>
              </a:rPr>
              <a:t>Analizați</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influența</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practicilor</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ecologice</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și</a:t>
            </a:r>
            <a:r>
              <a:rPr lang="en-US" sz="1600" b="0" i="0" u="none" strike="noStrike" cap="none" dirty="0">
                <a:solidFill>
                  <a:srgbClr val="2A4F1C"/>
                </a:solidFill>
                <a:latin typeface="Arial"/>
                <a:ea typeface="Arial"/>
                <a:cs typeface="Arial"/>
                <a:sym typeface="Arial"/>
              </a:rPr>
              <a:t> a </a:t>
            </a:r>
            <a:r>
              <a:rPr lang="en-US" sz="1600" b="0" i="0" u="none" strike="noStrike" cap="none" dirty="0" err="1">
                <a:solidFill>
                  <a:srgbClr val="2A4F1C"/>
                </a:solidFill>
                <a:latin typeface="Arial"/>
                <a:ea typeface="Arial"/>
                <a:cs typeface="Arial"/>
                <a:sym typeface="Arial"/>
              </a:rPr>
              <a:t>preocupărilor</a:t>
            </a:r>
            <a:r>
              <a:rPr lang="en-US" sz="1600" b="0" i="0" u="none" strike="noStrike" cap="none" dirty="0">
                <a:solidFill>
                  <a:srgbClr val="2A4F1C"/>
                </a:solidFill>
                <a:latin typeface="Arial"/>
                <a:ea typeface="Arial"/>
                <a:cs typeface="Arial"/>
                <a:sym typeface="Arial"/>
              </a:rPr>
              <a:t> legate de </a:t>
            </a:r>
            <a:r>
              <a:rPr lang="en-US" sz="1600" b="0" i="0" u="none" strike="noStrike" cap="none" dirty="0" err="1">
                <a:solidFill>
                  <a:srgbClr val="2A4F1C"/>
                </a:solidFill>
                <a:latin typeface="Arial"/>
                <a:ea typeface="Arial"/>
                <a:cs typeface="Arial"/>
                <a:sym typeface="Arial"/>
              </a:rPr>
              <a:t>mediu</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asupra</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comportamentului</a:t>
            </a:r>
            <a:r>
              <a:rPr lang="en-US" sz="1600" b="0" i="0" u="none" strike="noStrike" cap="none" dirty="0">
                <a:solidFill>
                  <a:srgbClr val="2A4F1C"/>
                </a:solidFill>
                <a:latin typeface="Arial"/>
                <a:ea typeface="Arial"/>
                <a:cs typeface="Arial"/>
                <a:sym typeface="Arial"/>
              </a:rPr>
              <a:t> de </a:t>
            </a:r>
            <a:r>
              <a:rPr lang="en-US" sz="1600" b="0" i="0" u="none" strike="noStrike" cap="none" dirty="0" err="1">
                <a:solidFill>
                  <a:srgbClr val="2A4F1C"/>
                </a:solidFill>
                <a:latin typeface="Arial"/>
                <a:ea typeface="Arial"/>
                <a:cs typeface="Arial"/>
                <a:sym typeface="Arial"/>
              </a:rPr>
              <a:t>cumpărare</a:t>
            </a:r>
            <a:r>
              <a:rPr lang="en-US" sz="1600" b="0" i="0" u="none" strike="noStrike" cap="none" dirty="0">
                <a:solidFill>
                  <a:srgbClr val="2A4F1C"/>
                </a:solidFill>
                <a:latin typeface="Arial"/>
                <a:ea typeface="Arial"/>
                <a:cs typeface="Arial"/>
                <a:sym typeface="Arial"/>
              </a:rPr>
              <a:t> al </a:t>
            </a:r>
            <a:r>
              <a:rPr lang="en-US" sz="1600" b="0" i="0" u="none" strike="noStrike" cap="none" dirty="0" err="1">
                <a:solidFill>
                  <a:srgbClr val="2A4F1C"/>
                </a:solidFill>
                <a:latin typeface="Arial"/>
                <a:ea typeface="Arial"/>
                <a:cs typeface="Arial"/>
                <a:sym typeface="Arial"/>
              </a:rPr>
              <a:t>consumatorilor</a:t>
            </a:r>
            <a:r>
              <a:rPr lang="en-US" sz="1600" b="0" i="0" u="none" strike="noStrike" cap="none" dirty="0">
                <a:solidFill>
                  <a:srgbClr val="2A4F1C"/>
                </a:solidFill>
                <a:latin typeface="Arial"/>
                <a:ea typeface="Arial"/>
                <a:cs typeface="Arial"/>
                <a:sym typeface="Arial"/>
              </a:rPr>
              <a:t>.</a:t>
            </a:r>
            <a:endParaRPr lang="en-US" dirty="0"/>
          </a:p>
          <a:p>
            <a:pPr marL="742950" marR="0" lvl="1" indent="-285750" algn="l" rtl="0">
              <a:spcBef>
                <a:spcPts val="0"/>
              </a:spcBef>
              <a:spcAft>
                <a:spcPts val="0"/>
              </a:spcAft>
              <a:buClr>
                <a:srgbClr val="000000"/>
              </a:buClr>
              <a:buSzPts val="1600"/>
              <a:buFont typeface="Arial"/>
              <a:buAutoNum type="arabicPeriod"/>
            </a:pPr>
            <a:r>
              <a:rPr lang="en-US" sz="1600" b="0" i="0" u="none" strike="noStrike" cap="none" dirty="0" err="1">
                <a:solidFill>
                  <a:srgbClr val="2A4F1C"/>
                </a:solidFill>
                <a:latin typeface="Arial"/>
                <a:ea typeface="Arial"/>
                <a:cs typeface="Arial"/>
                <a:sym typeface="Arial"/>
              </a:rPr>
              <a:t>Explorați</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evoluția</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societății</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către</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atitudini</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ecologice</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și</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importanța</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crescândă</a:t>
            </a:r>
            <a:r>
              <a:rPr lang="en-US" sz="1600" b="0" i="0" u="none" strike="noStrike" cap="none" dirty="0">
                <a:solidFill>
                  <a:srgbClr val="2A4F1C"/>
                </a:solidFill>
                <a:latin typeface="Arial"/>
                <a:ea typeface="Arial"/>
                <a:cs typeface="Arial"/>
                <a:sym typeface="Arial"/>
              </a:rPr>
              <a:t> a </a:t>
            </a:r>
            <a:r>
              <a:rPr lang="en-US" sz="1600" b="0" i="0" u="none" strike="noStrike" cap="none" dirty="0" err="1">
                <a:solidFill>
                  <a:srgbClr val="2A4F1C"/>
                </a:solidFill>
                <a:latin typeface="Arial"/>
                <a:ea typeface="Arial"/>
                <a:cs typeface="Arial"/>
                <a:sym typeface="Arial"/>
              </a:rPr>
              <a:t>responsabilității</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față</a:t>
            </a:r>
            <a:r>
              <a:rPr lang="en-US" sz="1600" b="0" i="0" u="none" strike="noStrike" cap="none" dirty="0">
                <a:solidFill>
                  <a:srgbClr val="2A4F1C"/>
                </a:solidFill>
                <a:latin typeface="Arial"/>
                <a:ea typeface="Arial"/>
                <a:cs typeface="Arial"/>
                <a:sym typeface="Arial"/>
              </a:rPr>
              <a:t> de </a:t>
            </a:r>
            <a:r>
              <a:rPr lang="en-US" sz="1600" b="0" i="0" u="none" strike="noStrike" cap="none" dirty="0" err="1">
                <a:solidFill>
                  <a:srgbClr val="2A4F1C"/>
                </a:solidFill>
                <a:latin typeface="Arial"/>
                <a:ea typeface="Arial"/>
                <a:cs typeface="Arial"/>
                <a:sym typeface="Arial"/>
              </a:rPr>
              <a:t>mediu</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în</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procesele</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decizionale</a:t>
            </a:r>
            <a:r>
              <a:rPr lang="en-US" sz="1600" b="0" i="0" u="none" strike="noStrike" cap="none" dirty="0">
                <a:solidFill>
                  <a:srgbClr val="2A4F1C"/>
                </a:solidFill>
                <a:latin typeface="Arial"/>
                <a:ea typeface="Arial"/>
                <a:cs typeface="Arial"/>
                <a:sym typeface="Arial"/>
              </a:rPr>
              <a:t> ale </a:t>
            </a:r>
            <a:r>
              <a:rPr lang="en-US" sz="1600" b="0" i="0" u="none" strike="noStrike" cap="none" dirty="0" err="1">
                <a:solidFill>
                  <a:srgbClr val="2A4F1C"/>
                </a:solidFill>
                <a:latin typeface="Arial"/>
                <a:ea typeface="Arial"/>
                <a:cs typeface="Arial"/>
                <a:sym typeface="Arial"/>
              </a:rPr>
              <a:t>consumatorilor</a:t>
            </a:r>
            <a:r>
              <a:rPr lang="en-US" sz="1600" b="0" i="0" u="none" strike="noStrike" cap="none" dirty="0">
                <a:solidFill>
                  <a:srgbClr val="2A4F1C"/>
                </a:solidFill>
                <a:latin typeface="Arial"/>
                <a:ea typeface="Arial"/>
                <a:cs typeface="Arial"/>
                <a:sym typeface="Arial"/>
              </a:rPr>
              <a:t>.</a:t>
            </a:r>
            <a:endParaRPr lang="en-US" dirty="0"/>
          </a:p>
          <a:p>
            <a:pPr marL="742950" marR="0" lvl="1" indent="-285750" algn="l" rtl="0">
              <a:spcBef>
                <a:spcPts val="0"/>
              </a:spcBef>
              <a:spcAft>
                <a:spcPts val="0"/>
              </a:spcAft>
              <a:buClr>
                <a:srgbClr val="000000"/>
              </a:buClr>
              <a:buSzPts val="1600"/>
              <a:buFont typeface="Arial"/>
              <a:buAutoNum type="arabicPeriod"/>
            </a:pPr>
            <a:r>
              <a:rPr lang="en-US" sz="1600" b="0" i="0" u="none" strike="noStrike" cap="none" dirty="0" err="1">
                <a:solidFill>
                  <a:srgbClr val="2A4F1C"/>
                </a:solidFill>
                <a:latin typeface="Arial"/>
                <a:ea typeface="Arial"/>
                <a:cs typeface="Arial"/>
                <a:sym typeface="Arial"/>
              </a:rPr>
              <a:t>Investigati</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corelația</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dintre</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comportamentul</a:t>
            </a:r>
            <a:r>
              <a:rPr lang="en-US" sz="1600" b="0" i="0" u="none" strike="noStrike" cap="none" dirty="0">
                <a:solidFill>
                  <a:srgbClr val="2A4F1C"/>
                </a:solidFill>
                <a:latin typeface="Arial"/>
                <a:ea typeface="Arial"/>
                <a:cs typeface="Arial"/>
                <a:sym typeface="Arial"/>
              </a:rPr>
              <a:t> de </a:t>
            </a:r>
            <a:r>
              <a:rPr lang="en-US" sz="1600" b="0" i="0" u="none" strike="noStrike" cap="none" dirty="0" err="1">
                <a:solidFill>
                  <a:srgbClr val="2A4F1C"/>
                </a:solidFill>
                <a:latin typeface="Arial"/>
                <a:ea typeface="Arial"/>
                <a:cs typeface="Arial"/>
                <a:sym typeface="Arial"/>
              </a:rPr>
              <a:t>cumpărare</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ecologică</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satisfacția</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clienților</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și</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loialitatea</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consumatorilor</a:t>
            </a:r>
            <a:r>
              <a:rPr lang="en-US" sz="1600" b="0" i="0" u="none" strike="noStrike" cap="none" dirty="0">
                <a:solidFill>
                  <a:srgbClr val="2A4F1C"/>
                </a:solidFill>
                <a:latin typeface="Arial"/>
                <a:ea typeface="Arial"/>
                <a:cs typeface="Arial"/>
                <a:sym typeface="Arial"/>
              </a:rPr>
              <a:t> pe termen lung </a:t>
            </a:r>
            <a:r>
              <a:rPr lang="en-US" sz="1600" b="0" i="0" u="none" strike="noStrike" cap="none" dirty="0" err="1">
                <a:solidFill>
                  <a:srgbClr val="2A4F1C"/>
                </a:solidFill>
                <a:latin typeface="Arial"/>
                <a:ea typeface="Arial"/>
                <a:cs typeface="Arial"/>
                <a:sym typeface="Arial"/>
              </a:rPr>
              <a:t>față</a:t>
            </a:r>
            <a:r>
              <a:rPr lang="en-US" sz="1600" b="0" i="0" u="none" strike="noStrike" cap="none" dirty="0">
                <a:solidFill>
                  <a:srgbClr val="2A4F1C"/>
                </a:solidFill>
                <a:latin typeface="Arial"/>
                <a:ea typeface="Arial"/>
                <a:cs typeface="Arial"/>
                <a:sym typeface="Arial"/>
              </a:rPr>
              <a:t> de </a:t>
            </a:r>
            <a:r>
              <a:rPr lang="en-US" sz="1600" b="0" i="0" u="none" strike="noStrike" cap="none" dirty="0" err="1">
                <a:solidFill>
                  <a:srgbClr val="2A4F1C"/>
                </a:solidFill>
                <a:latin typeface="Arial"/>
                <a:ea typeface="Arial"/>
                <a:cs typeface="Arial"/>
                <a:sym typeface="Arial"/>
              </a:rPr>
              <a:t>mărcile</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ecologice</a:t>
            </a:r>
            <a:r>
              <a:rPr lang="en-US" sz="1600" b="0" i="0" u="none" strike="noStrike" cap="none" dirty="0">
                <a:solidFill>
                  <a:srgbClr val="2A4F1C"/>
                </a:solidFill>
                <a:latin typeface="Arial"/>
                <a:ea typeface="Arial"/>
                <a:cs typeface="Arial"/>
                <a:sym typeface="Arial"/>
              </a:rPr>
              <a:t>.</a:t>
            </a:r>
            <a:endParaRPr lang="en-US" dirty="0"/>
          </a:p>
          <a:p>
            <a:pPr marL="0" marR="0" lvl="0" indent="-101600" algn="l" rtl="0">
              <a:spcBef>
                <a:spcPts val="0"/>
              </a:spcBef>
              <a:spcAft>
                <a:spcPts val="0"/>
              </a:spcAft>
              <a:buClr>
                <a:srgbClr val="000000"/>
              </a:buClr>
              <a:buSzPts val="1600"/>
              <a:buFont typeface="Arial"/>
              <a:buAutoNum type="arabicPeriod"/>
            </a:pPr>
            <a:r>
              <a:rPr lang="en-US" sz="1600" b="1" i="0" dirty="0" err="1">
                <a:solidFill>
                  <a:srgbClr val="2A4F1C"/>
                </a:solidFill>
                <a:latin typeface="Arial"/>
                <a:ea typeface="Arial"/>
                <a:cs typeface="Arial"/>
                <a:sym typeface="Arial"/>
              </a:rPr>
              <a:t>Identificarea</a:t>
            </a:r>
            <a:r>
              <a:rPr lang="en-US" sz="1600" b="1" i="0" dirty="0">
                <a:solidFill>
                  <a:srgbClr val="2A4F1C"/>
                </a:solidFill>
                <a:latin typeface="Arial"/>
                <a:ea typeface="Arial"/>
                <a:cs typeface="Arial"/>
                <a:sym typeface="Arial"/>
              </a:rPr>
              <a:t> "Greenwashing" </a:t>
            </a:r>
            <a:r>
              <a:rPr lang="en-US" sz="1600" b="1" i="0" dirty="0" err="1">
                <a:solidFill>
                  <a:srgbClr val="2A4F1C"/>
                </a:solidFill>
                <a:latin typeface="Arial"/>
                <a:ea typeface="Arial"/>
                <a:cs typeface="Arial"/>
                <a:sym typeface="Arial"/>
              </a:rPr>
              <a:t>și</a:t>
            </a:r>
            <a:r>
              <a:rPr lang="en-US" sz="1600" b="1" i="0" dirty="0">
                <a:solidFill>
                  <a:srgbClr val="2A4F1C"/>
                </a:solidFill>
                <a:latin typeface="Arial"/>
                <a:ea typeface="Arial"/>
                <a:cs typeface="Arial"/>
                <a:sym typeface="Arial"/>
              </a:rPr>
              <a:t> a </a:t>
            </a:r>
            <a:r>
              <a:rPr lang="en-US" sz="1600" b="1" i="0" dirty="0" err="1">
                <a:solidFill>
                  <a:srgbClr val="2A4F1C"/>
                </a:solidFill>
                <a:latin typeface="Arial"/>
                <a:ea typeface="Arial"/>
                <a:cs typeface="Arial"/>
                <a:sym typeface="Arial"/>
              </a:rPr>
              <a:t>impactului</a:t>
            </a:r>
            <a:r>
              <a:rPr lang="en-US" sz="1600" b="1" i="0" dirty="0">
                <a:solidFill>
                  <a:srgbClr val="2A4F1C"/>
                </a:solidFill>
                <a:latin typeface="Arial"/>
                <a:ea typeface="Arial"/>
                <a:cs typeface="Arial"/>
                <a:sym typeface="Arial"/>
              </a:rPr>
              <a:t> </a:t>
            </a:r>
            <a:r>
              <a:rPr lang="en-US" sz="1600" b="1" i="0" dirty="0" err="1">
                <a:solidFill>
                  <a:srgbClr val="2A4F1C"/>
                </a:solidFill>
                <a:latin typeface="Arial"/>
                <a:ea typeface="Arial"/>
                <a:cs typeface="Arial"/>
                <a:sym typeface="Arial"/>
              </a:rPr>
              <a:t>său</a:t>
            </a:r>
            <a:r>
              <a:rPr lang="en-US" sz="1600" b="1" i="0" dirty="0">
                <a:solidFill>
                  <a:srgbClr val="2A4F1C"/>
                </a:solidFill>
                <a:latin typeface="Arial"/>
                <a:ea typeface="Arial"/>
                <a:cs typeface="Arial"/>
                <a:sym typeface="Arial"/>
              </a:rPr>
              <a:t>:</a:t>
            </a:r>
            <a:endParaRPr lang="en-US" sz="1600" b="0" i="0" dirty="0">
              <a:solidFill>
                <a:srgbClr val="2A4F1C"/>
              </a:solidFill>
              <a:latin typeface="Arial"/>
              <a:ea typeface="Arial"/>
              <a:cs typeface="Arial"/>
              <a:sym typeface="Arial"/>
            </a:endParaRPr>
          </a:p>
          <a:p>
            <a:pPr marL="742950" marR="0" lvl="1" indent="-285750" algn="l" rtl="0">
              <a:spcBef>
                <a:spcPts val="0"/>
              </a:spcBef>
              <a:spcAft>
                <a:spcPts val="0"/>
              </a:spcAft>
              <a:buClr>
                <a:srgbClr val="000000"/>
              </a:buClr>
              <a:buSzPts val="1600"/>
              <a:buFont typeface="Arial"/>
              <a:buAutoNum type="arabicPeriod"/>
            </a:pPr>
            <a:r>
              <a:rPr lang="en-US" sz="1600" b="0" i="0" u="none" strike="noStrike" cap="none" dirty="0" err="1">
                <a:solidFill>
                  <a:srgbClr val="2A4F1C"/>
                </a:solidFill>
                <a:latin typeface="Arial"/>
                <a:ea typeface="Arial"/>
                <a:cs typeface="Arial"/>
                <a:sym typeface="Arial"/>
              </a:rPr>
              <a:t>Definiți</a:t>
            </a:r>
            <a:r>
              <a:rPr lang="en-US" sz="1600" b="0" i="0" u="none" strike="noStrike" cap="none" dirty="0">
                <a:solidFill>
                  <a:srgbClr val="2A4F1C"/>
                </a:solidFill>
                <a:latin typeface="Arial"/>
                <a:ea typeface="Arial"/>
                <a:cs typeface="Arial"/>
                <a:sym typeface="Arial"/>
              </a:rPr>
              <a:t> greenwashing </a:t>
            </a:r>
            <a:r>
              <a:rPr lang="en-US" sz="1600" b="0" i="0" u="none" strike="noStrike" cap="none" dirty="0" err="1">
                <a:solidFill>
                  <a:srgbClr val="2A4F1C"/>
                </a:solidFill>
                <a:latin typeface="Arial"/>
                <a:ea typeface="Arial"/>
                <a:cs typeface="Arial"/>
                <a:sym typeface="Arial"/>
              </a:rPr>
              <a:t>și</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implicațiile</a:t>
            </a:r>
            <a:r>
              <a:rPr lang="en-US" sz="1600" b="0" i="0" u="none" strike="noStrike" cap="none" dirty="0">
                <a:solidFill>
                  <a:srgbClr val="2A4F1C"/>
                </a:solidFill>
                <a:latin typeface="Arial"/>
                <a:ea typeface="Arial"/>
                <a:cs typeface="Arial"/>
                <a:sym typeface="Arial"/>
              </a:rPr>
              <a:t> sale </a:t>
            </a:r>
            <a:r>
              <a:rPr lang="en-US" sz="1600" b="0" i="0" u="none" strike="noStrike" cap="none" dirty="0" err="1">
                <a:solidFill>
                  <a:srgbClr val="2A4F1C"/>
                </a:solidFill>
                <a:latin typeface="Arial"/>
                <a:ea typeface="Arial"/>
                <a:cs typeface="Arial"/>
                <a:sym typeface="Arial"/>
              </a:rPr>
              <a:t>pentru</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încrederea</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consumatorilor</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reputația</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corporativă</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și</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dinamica</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pieței</a:t>
            </a:r>
            <a:r>
              <a:rPr lang="en-US" sz="1600" b="0" i="0" u="none" strike="noStrike" cap="none" dirty="0">
                <a:solidFill>
                  <a:srgbClr val="2A4F1C"/>
                </a:solidFill>
                <a:latin typeface="Arial"/>
                <a:ea typeface="Arial"/>
                <a:cs typeface="Arial"/>
                <a:sym typeface="Arial"/>
              </a:rPr>
              <a:t>.</a:t>
            </a:r>
            <a:endParaRPr lang="en-US" dirty="0"/>
          </a:p>
          <a:p>
            <a:pPr marL="742950" marR="0" lvl="1" indent="-285750" algn="l" rtl="0">
              <a:spcBef>
                <a:spcPts val="0"/>
              </a:spcBef>
              <a:spcAft>
                <a:spcPts val="0"/>
              </a:spcAft>
              <a:buClr>
                <a:srgbClr val="000000"/>
              </a:buClr>
              <a:buSzPts val="1600"/>
              <a:buFont typeface="Arial"/>
              <a:buAutoNum type="arabicPeriod"/>
            </a:pPr>
            <a:r>
              <a:rPr lang="en-US" sz="1600" b="0" i="0" u="none" strike="noStrike" cap="none" dirty="0" err="1">
                <a:solidFill>
                  <a:srgbClr val="2A4F1C"/>
                </a:solidFill>
                <a:latin typeface="Arial"/>
                <a:ea typeface="Arial"/>
                <a:cs typeface="Arial"/>
                <a:sym typeface="Arial"/>
              </a:rPr>
              <a:t>Examinati</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studiile</a:t>
            </a:r>
            <a:r>
              <a:rPr lang="en-US" sz="1600" b="0" i="0" u="none" strike="noStrike" cap="none" dirty="0">
                <a:solidFill>
                  <a:srgbClr val="2A4F1C"/>
                </a:solidFill>
                <a:latin typeface="Arial"/>
                <a:ea typeface="Arial"/>
                <a:cs typeface="Arial"/>
                <a:sym typeface="Arial"/>
              </a:rPr>
              <a:t> de </a:t>
            </a:r>
            <a:r>
              <a:rPr lang="en-US" sz="1600" b="0" i="0" u="none" strike="noStrike" cap="none" dirty="0" err="1">
                <a:solidFill>
                  <a:srgbClr val="2A4F1C"/>
                </a:solidFill>
                <a:latin typeface="Arial"/>
                <a:ea typeface="Arial"/>
                <a:cs typeface="Arial"/>
                <a:sym typeface="Arial"/>
              </a:rPr>
              <a:t>caz</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și</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exemplele</a:t>
            </a:r>
            <a:r>
              <a:rPr lang="en-US" sz="1600" b="0" i="0" u="none" strike="noStrike" cap="none" dirty="0">
                <a:solidFill>
                  <a:srgbClr val="2A4F1C"/>
                </a:solidFill>
                <a:latin typeface="Arial"/>
                <a:ea typeface="Arial"/>
                <a:cs typeface="Arial"/>
                <a:sym typeface="Arial"/>
              </a:rPr>
              <a:t> din </a:t>
            </a:r>
            <a:r>
              <a:rPr lang="en-US" sz="1600" b="0" i="0" u="none" strike="noStrike" cap="none" dirty="0" err="1">
                <a:solidFill>
                  <a:srgbClr val="2A4F1C"/>
                </a:solidFill>
                <a:latin typeface="Arial"/>
                <a:ea typeface="Arial"/>
                <a:cs typeface="Arial"/>
                <a:sym typeface="Arial"/>
              </a:rPr>
              <a:t>lumea</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reală</a:t>
            </a:r>
            <a:r>
              <a:rPr lang="en-US" sz="1600" b="0" i="0" u="none" strike="noStrike" cap="none" dirty="0">
                <a:solidFill>
                  <a:srgbClr val="2A4F1C"/>
                </a:solidFill>
                <a:latin typeface="Arial"/>
                <a:ea typeface="Arial"/>
                <a:cs typeface="Arial"/>
                <a:sym typeface="Arial"/>
              </a:rPr>
              <a:t> care </a:t>
            </a:r>
            <a:r>
              <a:rPr lang="en-US" sz="1600" b="0" i="0" u="none" strike="noStrike" cap="none" dirty="0" err="1">
                <a:solidFill>
                  <a:srgbClr val="2A4F1C"/>
                </a:solidFill>
                <a:latin typeface="Arial"/>
                <a:ea typeface="Arial"/>
                <a:cs typeface="Arial"/>
                <a:sym typeface="Arial"/>
              </a:rPr>
              <a:t>ilustrează</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consecințele</a:t>
            </a:r>
            <a:r>
              <a:rPr lang="en-US" sz="1600" b="0" i="0" u="none" strike="noStrike" cap="none" dirty="0">
                <a:solidFill>
                  <a:srgbClr val="2A4F1C"/>
                </a:solidFill>
                <a:latin typeface="Arial"/>
                <a:ea typeface="Arial"/>
                <a:cs typeface="Arial"/>
                <a:sym typeface="Arial"/>
              </a:rPr>
              <a:t> "greenwashing-</a:t>
            </a:r>
            <a:r>
              <a:rPr lang="en-US" sz="1600" b="0" i="0" u="none" strike="noStrike" cap="none" dirty="0" err="1">
                <a:solidFill>
                  <a:srgbClr val="2A4F1C"/>
                </a:solidFill>
                <a:latin typeface="Arial"/>
                <a:ea typeface="Arial"/>
                <a:cs typeface="Arial"/>
                <a:sym typeface="Arial"/>
              </a:rPr>
              <a:t>ului</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asupra</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profitabilității</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companiilor</a:t>
            </a:r>
            <a:r>
              <a:rPr lang="en-US" sz="1600" b="0" i="0" u="none" strike="noStrike" cap="none" dirty="0">
                <a:solidFill>
                  <a:srgbClr val="2A4F1C"/>
                </a:solidFill>
                <a:latin typeface="Arial"/>
                <a:ea typeface="Arial"/>
                <a:cs typeface="Arial"/>
                <a:sym typeface="Arial"/>
              </a:rPr>
              <a:t>, a </a:t>
            </a:r>
            <a:r>
              <a:rPr lang="en-US" sz="1600" b="0" i="0" u="none" strike="noStrike" cap="none" dirty="0" err="1">
                <a:solidFill>
                  <a:srgbClr val="2A4F1C"/>
                </a:solidFill>
                <a:latin typeface="Arial"/>
                <a:ea typeface="Arial"/>
                <a:cs typeface="Arial"/>
                <a:sym typeface="Arial"/>
              </a:rPr>
              <a:t>încrederii</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investitorilor</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și</a:t>
            </a:r>
            <a:r>
              <a:rPr lang="en-US" sz="1600" b="0" i="0" u="none" strike="noStrike" cap="none" dirty="0">
                <a:solidFill>
                  <a:srgbClr val="2A4F1C"/>
                </a:solidFill>
                <a:latin typeface="Arial"/>
                <a:ea typeface="Arial"/>
                <a:cs typeface="Arial"/>
                <a:sym typeface="Arial"/>
              </a:rPr>
              <a:t> a </a:t>
            </a:r>
            <a:r>
              <a:rPr lang="en-US" sz="1600" b="0" i="0" u="none" strike="noStrike" cap="none" dirty="0" err="1">
                <a:solidFill>
                  <a:srgbClr val="2A4F1C"/>
                </a:solidFill>
                <a:latin typeface="Arial"/>
                <a:ea typeface="Arial"/>
                <a:cs typeface="Arial"/>
                <a:sym typeface="Arial"/>
              </a:rPr>
              <a:t>comportamentului</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consumatorilor</a:t>
            </a:r>
            <a:r>
              <a:rPr lang="en-US" sz="1600" b="0" i="0" u="none" strike="noStrike" cap="none" dirty="0">
                <a:solidFill>
                  <a:srgbClr val="2A4F1C"/>
                </a:solidFill>
                <a:latin typeface="Arial"/>
                <a:ea typeface="Arial"/>
                <a:cs typeface="Arial"/>
                <a:sym typeface="Arial"/>
              </a:rPr>
              <a:t>.</a:t>
            </a:r>
            <a:endParaRPr lang="en-US" dirty="0"/>
          </a:p>
          <a:p>
            <a:pPr marL="742950" marR="0" lvl="1" indent="-285750" algn="l" rtl="0">
              <a:spcBef>
                <a:spcPts val="0"/>
              </a:spcBef>
              <a:spcAft>
                <a:spcPts val="0"/>
              </a:spcAft>
              <a:buClr>
                <a:srgbClr val="000000"/>
              </a:buClr>
              <a:buSzPts val="1600"/>
              <a:buFont typeface="Arial"/>
              <a:buAutoNum type="arabicPeriod"/>
            </a:pPr>
            <a:r>
              <a:rPr lang="en-US" sz="1600" b="0" i="0" u="none" strike="noStrike" cap="none" dirty="0" err="1">
                <a:solidFill>
                  <a:srgbClr val="2A4F1C"/>
                </a:solidFill>
                <a:latin typeface="Arial"/>
                <a:ea typeface="Arial"/>
                <a:cs typeface="Arial"/>
                <a:sym typeface="Arial"/>
              </a:rPr>
              <a:t>Discutați</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strategiile</a:t>
            </a:r>
            <a:r>
              <a:rPr lang="en-US" sz="1600" b="0" i="0" u="none" strike="noStrike" cap="none" dirty="0">
                <a:solidFill>
                  <a:srgbClr val="2A4F1C"/>
                </a:solidFill>
                <a:latin typeface="Arial"/>
                <a:ea typeface="Arial"/>
                <a:cs typeface="Arial"/>
                <a:sym typeface="Arial"/>
              </a:rPr>
              <a:t> de </a:t>
            </a:r>
            <a:r>
              <a:rPr lang="en-US" sz="1600" b="0" i="0" u="none" strike="noStrike" cap="none" dirty="0" err="1">
                <a:solidFill>
                  <a:srgbClr val="2A4F1C"/>
                </a:solidFill>
                <a:latin typeface="Arial"/>
                <a:ea typeface="Arial"/>
                <a:cs typeface="Arial"/>
                <a:sym typeface="Arial"/>
              </a:rPr>
              <a:t>combatere</a:t>
            </a:r>
            <a:r>
              <a:rPr lang="en-US" sz="1600" b="0" i="0" u="none" strike="noStrike" cap="none" dirty="0">
                <a:solidFill>
                  <a:srgbClr val="2A4F1C"/>
                </a:solidFill>
                <a:latin typeface="Arial"/>
                <a:ea typeface="Arial"/>
                <a:cs typeface="Arial"/>
                <a:sym typeface="Arial"/>
              </a:rPr>
              <a:t> a "greenwashing-</a:t>
            </a:r>
            <a:r>
              <a:rPr lang="en-US" sz="1600" b="0" i="0" u="none" strike="noStrike" cap="none" dirty="0" err="1">
                <a:solidFill>
                  <a:srgbClr val="2A4F1C"/>
                </a:solidFill>
                <a:latin typeface="Arial"/>
                <a:ea typeface="Arial"/>
                <a:cs typeface="Arial"/>
                <a:sym typeface="Arial"/>
              </a:rPr>
              <a:t>ului</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subliniind</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importanța</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transparenței</a:t>
            </a:r>
            <a:r>
              <a:rPr lang="en-US" sz="1600" b="0" i="0" u="none" strike="noStrike" cap="none" dirty="0">
                <a:solidFill>
                  <a:srgbClr val="2A4F1C"/>
                </a:solidFill>
                <a:latin typeface="Arial"/>
                <a:ea typeface="Arial"/>
                <a:cs typeface="Arial"/>
                <a:sym typeface="Arial"/>
              </a:rPr>
              <a:t>, a </a:t>
            </a:r>
            <a:r>
              <a:rPr lang="en-US" sz="1600" b="0" i="0" u="none" strike="noStrike" cap="none" dirty="0" err="1">
                <a:solidFill>
                  <a:srgbClr val="2A4F1C"/>
                </a:solidFill>
                <a:latin typeface="Arial"/>
                <a:ea typeface="Arial"/>
                <a:cs typeface="Arial"/>
                <a:sym typeface="Arial"/>
              </a:rPr>
              <a:t>autenticității</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și</a:t>
            </a:r>
            <a:r>
              <a:rPr lang="en-US" sz="1600" b="0" i="0" u="none" strike="noStrike" cap="none" dirty="0">
                <a:solidFill>
                  <a:srgbClr val="2A4F1C"/>
                </a:solidFill>
                <a:latin typeface="Arial"/>
                <a:ea typeface="Arial"/>
                <a:cs typeface="Arial"/>
                <a:sym typeface="Arial"/>
              </a:rPr>
              <a:t> a </a:t>
            </a:r>
            <a:r>
              <a:rPr lang="en-US" sz="1600" b="0" i="0" u="none" strike="noStrike" cap="none" dirty="0" err="1">
                <a:solidFill>
                  <a:srgbClr val="2A4F1C"/>
                </a:solidFill>
                <a:latin typeface="Arial"/>
                <a:ea typeface="Arial"/>
                <a:cs typeface="Arial"/>
                <a:sym typeface="Arial"/>
              </a:rPr>
              <a:t>unui</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angajament</a:t>
            </a:r>
            <a:r>
              <a:rPr lang="en-US" sz="1600" b="0" i="0" u="none" strike="noStrike" cap="none" dirty="0">
                <a:solidFill>
                  <a:srgbClr val="2A4F1C"/>
                </a:solidFill>
                <a:latin typeface="Arial"/>
                <a:ea typeface="Arial"/>
                <a:cs typeface="Arial"/>
                <a:sym typeface="Arial"/>
              </a:rPr>
              <a:t> real </a:t>
            </a:r>
            <a:r>
              <a:rPr lang="en-US" sz="1600" b="0" i="0" u="none" strike="noStrike" cap="none" dirty="0" err="1">
                <a:solidFill>
                  <a:srgbClr val="2A4F1C"/>
                </a:solidFill>
                <a:latin typeface="Arial"/>
                <a:ea typeface="Arial"/>
                <a:cs typeface="Arial"/>
                <a:sym typeface="Arial"/>
              </a:rPr>
              <a:t>față</a:t>
            </a:r>
            <a:r>
              <a:rPr lang="en-US" sz="1600" b="0" i="0" u="none" strike="noStrike" cap="none" dirty="0">
                <a:solidFill>
                  <a:srgbClr val="2A4F1C"/>
                </a:solidFill>
                <a:latin typeface="Arial"/>
                <a:ea typeface="Arial"/>
                <a:cs typeface="Arial"/>
                <a:sym typeface="Arial"/>
              </a:rPr>
              <a:t> de </a:t>
            </a:r>
            <a:r>
              <a:rPr lang="en-US" sz="1600" b="0" i="0" u="none" strike="noStrike" cap="none" dirty="0" err="1">
                <a:solidFill>
                  <a:srgbClr val="2A4F1C"/>
                </a:solidFill>
                <a:latin typeface="Arial"/>
                <a:ea typeface="Arial"/>
                <a:cs typeface="Arial"/>
                <a:sym typeface="Arial"/>
              </a:rPr>
              <a:t>sustenabilitatea</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mediului</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în</a:t>
            </a:r>
            <a:r>
              <a:rPr lang="en-US" sz="1600" b="0" i="0" u="none" strike="noStrike" cap="none" dirty="0">
                <a:solidFill>
                  <a:srgbClr val="2A4F1C"/>
                </a:solidFill>
                <a:latin typeface="Arial"/>
                <a:ea typeface="Arial"/>
                <a:cs typeface="Arial"/>
                <a:sym typeface="Arial"/>
              </a:rPr>
              <a:t> </a:t>
            </a:r>
            <a:r>
              <a:rPr lang="en-US" sz="1600" b="0" i="0" u="none" strike="noStrike" cap="none" dirty="0" err="1">
                <a:solidFill>
                  <a:srgbClr val="2A4F1C"/>
                </a:solidFill>
                <a:latin typeface="Arial"/>
                <a:ea typeface="Arial"/>
                <a:cs typeface="Arial"/>
                <a:sym typeface="Arial"/>
              </a:rPr>
              <a:t>practicile</a:t>
            </a:r>
            <a:r>
              <a:rPr lang="en-US" sz="1600" b="0" i="0" u="none" strike="noStrike" cap="none" dirty="0">
                <a:solidFill>
                  <a:srgbClr val="2A4F1C"/>
                </a:solidFill>
                <a:latin typeface="Arial"/>
                <a:ea typeface="Arial"/>
                <a:cs typeface="Arial"/>
                <a:sym typeface="Arial"/>
              </a:rPr>
              <a:t> de </a:t>
            </a:r>
            <a:r>
              <a:rPr lang="en-US" sz="1600" b="0" i="0" u="none" strike="noStrike" cap="none" dirty="0" err="1">
                <a:solidFill>
                  <a:srgbClr val="2A4F1C"/>
                </a:solidFill>
                <a:latin typeface="Arial"/>
                <a:ea typeface="Arial"/>
                <a:cs typeface="Arial"/>
                <a:sym typeface="Arial"/>
              </a:rPr>
              <a:t>afaceri</a:t>
            </a:r>
            <a:r>
              <a:rPr lang="en-US" sz="1600" b="0" i="0" u="none" strike="noStrike" cap="none" dirty="0">
                <a:solidFill>
                  <a:srgbClr val="2A4F1C"/>
                </a:solidFill>
                <a:latin typeface="Arial"/>
                <a:ea typeface="Arial"/>
                <a:cs typeface="Arial"/>
                <a:sym typeface="Arial"/>
              </a:rPr>
              <a:t>.</a:t>
            </a:r>
            <a:endParaRPr lang="en-US" dirty="0"/>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5"/>
          <p:cNvSpPr txBox="1">
            <a:spLocks noGrp="1"/>
          </p:cNvSpPr>
          <p:nvPr>
            <p:ph type="title"/>
          </p:nvPr>
        </p:nvSpPr>
        <p:spPr>
          <a:xfrm>
            <a:off x="1362075" y="307975"/>
            <a:ext cx="7891463" cy="823913"/>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A4F1C"/>
              </a:buClr>
              <a:buSzPts val="3200"/>
              <a:buFont typeface="Calibri"/>
              <a:buNone/>
            </a:pPr>
            <a:r>
              <a:rPr lang="en-US" sz="3200" b="1" dirty="0" err="1">
                <a:solidFill>
                  <a:srgbClr val="3F3F3F"/>
                </a:solidFill>
                <a:latin typeface="Calibri"/>
                <a:ea typeface="Calibri"/>
                <a:cs typeface="Calibri"/>
                <a:sym typeface="Calibri"/>
              </a:rPr>
              <a:t>Referințe</a:t>
            </a:r>
            <a:r>
              <a:rPr lang="en-US" sz="3200" b="1" dirty="0">
                <a:solidFill>
                  <a:srgbClr val="3F3F3F"/>
                </a:solidFill>
                <a:latin typeface="Calibri"/>
                <a:ea typeface="Calibri"/>
                <a:cs typeface="Calibri"/>
                <a:sym typeface="Calibri"/>
              </a:rPr>
              <a:t> </a:t>
            </a:r>
            <a:r>
              <a:rPr lang="en-US" sz="3200" b="1" dirty="0" err="1">
                <a:solidFill>
                  <a:srgbClr val="3F3F3F"/>
                </a:solidFill>
                <a:latin typeface="Calibri"/>
                <a:ea typeface="Calibri"/>
                <a:cs typeface="Calibri"/>
                <a:sym typeface="Calibri"/>
              </a:rPr>
              <a:t>și</a:t>
            </a:r>
            <a:r>
              <a:rPr lang="en-US" sz="3200" b="1" dirty="0">
                <a:solidFill>
                  <a:srgbClr val="3F3F3F"/>
                </a:solidFill>
                <a:latin typeface="Calibri"/>
                <a:ea typeface="Calibri"/>
                <a:cs typeface="Calibri"/>
                <a:sym typeface="Calibri"/>
              </a:rPr>
              <a:t> link-</a:t>
            </a:r>
            <a:r>
              <a:rPr lang="en-US" sz="3200" b="1">
                <a:solidFill>
                  <a:srgbClr val="3F3F3F"/>
                </a:solidFill>
                <a:latin typeface="Calibri"/>
                <a:ea typeface="Calibri"/>
                <a:cs typeface="Calibri"/>
                <a:sym typeface="Calibri"/>
              </a:rPr>
              <a:t>uri</a:t>
            </a:r>
            <a:endParaRPr sz="3200" b="1" dirty="0">
              <a:solidFill>
                <a:srgbClr val="3F3F3F"/>
              </a:solidFill>
              <a:latin typeface="Calibri"/>
              <a:ea typeface="Calibri"/>
              <a:cs typeface="Calibri"/>
              <a:sym typeface="Calibri"/>
            </a:endParaRPr>
          </a:p>
        </p:txBody>
      </p:sp>
      <p:cxnSp>
        <p:nvCxnSpPr>
          <p:cNvPr id="220" name="Google Shape;220;p15"/>
          <p:cNvCxnSpPr/>
          <p:nvPr/>
        </p:nvCxnSpPr>
        <p:spPr>
          <a:xfrm>
            <a:off x="5665788" y="2143125"/>
            <a:ext cx="0" cy="2193925"/>
          </a:xfrm>
          <a:prstGeom prst="straightConnector1">
            <a:avLst/>
          </a:prstGeom>
          <a:noFill/>
          <a:ln w="19050" cap="flat" cmpd="sng">
            <a:solidFill>
              <a:schemeClr val="lt1"/>
            </a:solidFill>
            <a:prstDash val="solid"/>
            <a:round/>
            <a:headEnd type="none" w="sm" len="sm"/>
            <a:tailEnd type="none" w="sm" len="sm"/>
          </a:ln>
        </p:spPr>
      </p:cxnSp>
      <p:sp>
        <p:nvSpPr>
          <p:cNvPr id="221" name="Google Shape;221;p15"/>
          <p:cNvSpPr txBox="1"/>
          <p:nvPr/>
        </p:nvSpPr>
        <p:spPr>
          <a:xfrm>
            <a:off x="1362075" y="1296988"/>
            <a:ext cx="9467850" cy="4600298"/>
          </a:xfrm>
          <a:prstGeom prst="rect">
            <a:avLst/>
          </a:prstGeom>
          <a:noFill/>
          <a:ln>
            <a:noFill/>
          </a:ln>
        </p:spPr>
        <p:txBody>
          <a:bodyPr spcFirstLastPara="1" wrap="square" lIns="91425" tIns="45700" rIns="91425" bIns="45700" anchor="t" anchorCtr="0">
            <a:spAutoFit/>
          </a:bodyPr>
          <a:lstStyle/>
          <a:p>
            <a:pPr marL="179388" marR="0" lvl="0" indent="-179388" algn="just" rtl="0">
              <a:lnSpc>
                <a:spcPct val="150000"/>
              </a:lnSpc>
              <a:spcBef>
                <a:spcPts val="0"/>
              </a:spcBef>
              <a:spcAft>
                <a:spcPts val="0"/>
              </a:spcAft>
              <a:buNone/>
            </a:pPr>
            <a:r>
              <a:rPr lang="en-GB" sz="1200">
                <a:solidFill>
                  <a:srgbClr val="000000"/>
                </a:solidFill>
                <a:latin typeface="Calibri"/>
                <a:ea typeface="Calibri"/>
                <a:cs typeface="Calibri"/>
                <a:sym typeface="Calibri"/>
              </a:rPr>
              <a:t>Biloslavo, R., &amp; Trnavčevič, A. (2009). Web sites as tools of communication of a “green” company. </a:t>
            </a:r>
            <a:r>
              <a:rPr lang="en-GB" sz="1200" i="1">
                <a:solidFill>
                  <a:srgbClr val="000000"/>
                </a:solidFill>
                <a:latin typeface="Calibri"/>
                <a:ea typeface="Calibri"/>
                <a:cs typeface="Calibri"/>
                <a:sym typeface="Calibri"/>
              </a:rPr>
              <a:t>Management Decision</a:t>
            </a:r>
            <a:r>
              <a:rPr lang="en-GB" sz="1200">
                <a:solidFill>
                  <a:srgbClr val="000000"/>
                </a:solidFill>
                <a:latin typeface="Calibri"/>
                <a:ea typeface="Calibri"/>
                <a:cs typeface="Calibri"/>
                <a:sym typeface="Calibri"/>
              </a:rPr>
              <a:t>, </a:t>
            </a:r>
            <a:r>
              <a:rPr lang="en-GB" sz="1200" i="1">
                <a:solidFill>
                  <a:srgbClr val="000000"/>
                </a:solidFill>
                <a:latin typeface="Calibri"/>
                <a:ea typeface="Calibri"/>
                <a:cs typeface="Calibri"/>
                <a:sym typeface="Calibri"/>
              </a:rPr>
              <a:t>47</a:t>
            </a:r>
            <a:r>
              <a:rPr lang="en-GB" sz="1200">
                <a:solidFill>
                  <a:srgbClr val="000000"/>
                </a:solidFill>
                <a:latin typeface="Calibri"/>
                <a:ea typeface="Calibri"/>
                <a:cs typeface="Calibri"/>
                <a:sym typeface="Calibri"/>
              </a:rPr>
              <a:t>(7), 1158-1173.</a:t>
            </a:r>
            <a:endParaRPr sz="1200">
              <a:solidFill>
                <a:srgbClr val="000000"/>
              </a:solidFill>
              <a:latin typeface="Times New Roman"/>
              <a:ea typeface="Times New Roman"/>
              <a:cs typeface="Times New Roman"/>
              <a:sym typeface="Times New Roman"/>
            </a:endParaRPr>
          </a:p>
          <a:p>
            <a:pPr marL="179388" marR="0" lvl="0" indent="-179388" algn="just" rtl="0">
              <a:lnSpc>
                <a:spcPct val="150000"/>
              </a:lnSpc>
              <a:spcBef>
                <a:spcPts val="800"/>
              </a:spcBef>
              <a:spcAft>
                <a:spcPts val="0"/>
              </a:spcAft>
              <a:buNone/>
            </a:pPr>
            <a:r>
              <a:rPr lang="en-GB" sz="1200">
                <a:solidFill>
                  <a:srgbClr val="222222"/>
                </a:solidFill>
                <a:latin typeface="Calibri"/>
                <a:ea typeface="Calibri"/>
                <a:cs typeface="Calibri"/>
                <a:sym typeface="Calibri"/>
              </a:rPr>
              <a:t>Albino, V., Balice, A., &amp; Dangelico, R. M. (2009). Environmental strategies and green product development: an overview on sustainability‐driven companies. </a:t>
            </a:r>
            <a:r>
              <a:rPr lang="en-GB" sz="1200" i="1">
                <a:solidFill>
                  <a:srgbClr val="222222"/>
                </a:solidFill>
                <a:latin typeface="Calibri"/>
                <a:ea typeface="Calibri"/>
                <a:cs typeface="Calibri"/>
                <a:sym typeface="Calibri"/>
              </a:rPr>
              <a:t>Business strategy and the environment</a:t>
            </a:r>
            <a:r>
              <a:rPr lang="en-GB" sz="1200">
                <a:solidFill>
                  <a:srgbClr val="222222"/>
                </a:solidFill>
                <a:latin typeface="Calibri"/>
                <a:ea typeface="Calibri"/>
                <a:cs typeface="Calibri"/>
                <a:sym typeface="Calibri"/>
              </a:rPr>
              <a:t>, </a:t>
            </a:r>
            <a:r>
              <a:rPr lang="en-GB" sz="1200" i="1">
                <a:solidFill>
                  <a:srgbClr val="222222"/>
                </a:solidFill>
                <a:latin typeface="Calibri"/>
                <a:ea typeface="Calibri"/>
                <a:cs typeface="Calibri"/>
                <a:sym typeface="Calibri"/>
              </a:rPr>
              <a:t>18</a:t>
            </a:r>
            <a:r>
              <a:rPr lang="en-GB" sz="1200">
                <a:solidFill>
                  <a:srgbClr val="222222"/>
                </a:solidFill>
                <a:latin typeface="Calibri"/>
                <a:ea typeface="Calibri"/>
                <a:cs typeface="Calibri"/>
                <a:sym typeface="Calibri"/>
              </a:rPr>
              <a:t>(2), 83-96.</a:t>
            </a:r>
            <a:endParaRPr sz="1200">
              <a:solidFill>
                <a:srgbClr val="000000"/>
              </a:solidFill>
              <a:latin typeface="Times New Roman"/>
              <a:ea typeface="Times New Roman"/>
              <a:cs typeface="Times New Roman"/>
              <a:sym typeface="Times New Roman"/>
            </a:endParaRPr>
          </a:p>
          <a:p>
            <a:pPr marL="179388" marR="0" lvl="0" indent="-179388" algn="just" rtl="0">
              <a:lnSpc>
                <a:spcPct val="150000"/>
              </a:lnSpc>
              <a:spcBef>
                <a:spcPts val="800"/>
              </a:spcBef>
              <a:spcAft>
                <a:spcPts val="0"/>
              </a:spcAft>
              <a:buNone/>
            </a:pPr>
            <a:r>
              <a:rPr lang="en-GB" sz="1200">
                <a:solidFill>
                  <a:srgbClr val="000000"/>
                </a:solidFill>
                <a:latin typeface="Times New Roman"/>
                <a:ea typeface="Times New Roman"/>
                <a:cs typeface="Times New Roman"/>
                <a:sym typeface="Times New Roman"/>
              </a:rPr>
              <a:t>Bradbury, H. and Clair, J. (1999), “Promoting sustainable prganizations with Sweden’s Natural Step”, Academy of Management Executive, Vol. 13 No. 4, pp. 63-74.</a:t>
            </a:r>
            <a:endParaRPr sz="1200">
              <a:solidFill>
                <a:srgbClr val="000000"/>
              </a:solidFill>
              <a:latin typeface="Times New Roman"/>
              <a:ea typeface="Times New Roman"/>
              <a:cs typeface="Times New Roman"/>
              <a:sym typeface="Times New Roman"/>
            </a:endParaRPr>
          </a:p>
          <a:p>
            <a:pPr marL="179388" marR="0" lvl="0" indent="-179388" algn="just" rtl="0">
              <a:lnSpc>
                <a:spcPct val="150000"/>
              </a:lnSpc>
              <a:spcBef>
                <a:spcPts val="800"/>
              </a:spcBef>
              <a:spcAft>
                <a:spcPts val="0"/>
              </a:spcAft>
              <a:buNone/>
            </a:pPr>
            <a:r>
              <a:rPr lang="en-GB" sz="1200">
                <a:solidFill>
                  <a:srgbClr val="222222"/>
                </a:solidFill>
                <a:latin typeface="Arial"/>
                <a:ea typeface="Arial"/>
                <a:cs typeface="Arial"/>
                <a:sym typeface="Arial"/>
              </a:rPr>
              <a:t>BERBER, G., &amp; ÖZTÜRK, A. (2023). Yeşil Pazarlama Çalışmalarının Tüketiciler ve İşletmeler Açısından Değerlendirilmesi Üzerine Bir İçerik Analizi. </a:t>
            </a:r>
            <a:r>
              <a:rPr lang="en-GB" sz="1200" i="1">
                <a:solidFill>
                  <a:srgbClr val="222222"/>
                </a:solidFill>
                <a:latin typeface="Arial"/>
                <a:ea typeface="Arial"/>
                <a:cs typeface="Arial"/>
                <a:sym typeface="Arial"/>
              </a:rPr>
              <a:t>İnsan ve Toplum Bilimleri Araştırmaları Dergisi</a:t>
            </a:r>
            <a:r>
              <a:rPr lang="en-GB" sz="1200">
                <a:solidFill>
                  <a:srgbClr val="222222"/>
                </a:solidFill>
                <a:latin typeface="Arial"/>
                <a:ea typeface="Arial"/>
                <a:cs typeface="Arial"/>
                <a:sym typeface="Arial"/>
              </a:rPr>
              <a:t>, </a:t>
            </a:r>
            <a:r>
              <a:rPr lang="en-GB" sz="1200" i="1">
                <a:solidFill>
                  <a:srgbClr val="222222"/>
                </a:solidFill>
                <a:latin typeface="Arial"/>
                <a:ea typeface="Arial"/>
                <a:cs typeface="Arial"/>
                <a:sym typeface="Arial"/>
              </a:rPr>
              <a:t>12</a:t>
            </a:r>
            <a:r>
              <a:rPr lang="en-GB" sz="1200">
                <a:solidFill>
                  <a:srgbClr val="222222"/>
                </a:solidFill>
                <a:latin typeface="Arial"/>
                <a:ea typeface="Arial"/>
                <a:cs typeface="Arial"/>
                <a:sym typeface="Arial"/>
              </a:rPr>
              <a:t>(5), 2687-2707.</a:t>
            </a:r>
            <a:endParaRPr sz="1200">
              <a:solidFill>
                <a:srgbClr val="000000"/>
              </a:solidFill>
              <a:latin typeface="Times New Roman"/>
              <a:ea typeface="Times New Roman"/>
              <a:cs typeface="Times New Roman"/>
              <a:sym typeface="Times New Roman"/>
            </a:endParaRPr>
          </a:p>
          <a:p>
            <a:pPr marL="179388" marR="0" lvl="0" indent="-179388" algn="just" rtl="0">
              <a:lnSpc>
                <a:spcPct val="150000"/>
              </a:lnSpc>
              <a:spcBef>
                <a:spcPts val="800"/>
              </a:spcBef>
              <a:spcAft>
                <a:spcPts val="0"/>
              </a:spcAft>
              <a:buNone/>
            </a:pPr>
            <a:r>
              <a:rPr lang="en-GB" sz="1200">
                <a:solidFill>
                  <a:srgbClr val="000000"/>
                </a:solidFill>
                <a:latin typeface="Times New Roman"/>
                <a:ea typeface="Times New Roman"/>
                <a:cs typeface="Times New Roman"/>
                <a:sym typeface="Times New Roman"/>
              </a:rPr>
              <a:t>Bozpolat, C. (2021). Çevresel Kaygının ve Algılanan Pazar Etkisinin Yeşil Ürün Satın Alma Davranışındaki Rolü. Kafkas Üniversitesi İktisadi ve İdari Bilimler Fakültesi Dergisi, 12(24), 702-727.</a:t>
            </a:r>
            <a:endParaRPr sz="1200">
              <a:solidFill>
                <a:srgbClr val="000000"/>
              </a:solidFill>
              <a:latin typeface="Times New Roman"/>
              <a:ea typeface="Times New Roman"/>
              <a:cs typeface="Times New Roman"/>
              <a:sym typeface="Times New Roman"/>
            </a:endParaRPr>
          </a:p>
          <a:p>
            <a:pPr marL="179388" marR="0" lvl="0" indent="-179388" algn="just" rtl="0">
              <a:lnSpc>
                <a:spcPct val="150000"/>
              </a:lnSpc>
              <a:spcBef>
                <a:spcPts val="800"/>
              </a:spcBef>
              <a:spcAft>
                <a:spcPts val="0"/>
              </a:spcAft>
              <a:buNone/>
            </a:pPr>
            <a:r>
              <a:rPr lang="en-GB" sz="1200">
                <a:solidFill>
                  <a:srgbClr val="000000"/>
                </a:solidFill>
                <a:latin typeface="Calibri"/>
                <a:ea typeface="Calibri"/>
                <a:cs typeface="Calibri"/>
                <a:sym typeface="Calibri"/>
              </a:rPr>
              <a:t>Çavuşoğlu, Sinan. (2021). Yeşil Reklam ve Yeşil Marka Farkındalığın Yeşil Müşteri Tatmini Üzerindeki Etkisi: Yeşil Satın Alma Davranışının Aracılık Rolü. Gaziantep University Journal of Social Sciences. 20. 1355-1374. 10.21547/jss.893209.</a:t>
            </a:r>
            <a:endParaRPr sz="1200">
              <a:solidFill>
                <a:srgbClr val="000000"/>
              </a:solidFill>
              <a:latin typeface="Times New Roman"/>
              <a:ea typeface="Times New Roman"/>
              <a:cs typeface="Times New Roman"/>
              <a:sym typeface="Times New Roman"/>
            </a:endParaRPr>
          </a:p>
          <a:p>
            <a:pPr marL="179388" marR="0" lvl="0" indent="-179388" algn="just" rtl="0">
              <a:lnSpc>
                <a:spcPct val="150000"/>
              </a:lnSpc>
              <a:spcBef>
                <a:spcPts val="800"/>
              </a:spcBef>
              <a:spcAft>
                <a:spcPts val="0"/>
              </a:spcAft>
              <a:buNone/>
            </a:pPr>
            <a:r>
              <a:rPr lang="en-GB" sz="1200">
                <a:solidFill>
                  <a:srgbClr val="000000"/>
                </a:solidFill>
                <a:latin typeface="Calibri"/>
                <a:ea typeface="Calibri"/>
                <a:cs typeface="Calibri"/>
                <a:sym typeface="Calibri"/>
              </a:rPr>
              <a:t>Pimonenko T, Bilan Y, Horák J, Starchenko L, Gajda W. 2020, Green Brand of Companies and Greenwashing under Sustainable Development Goals. </a:t>
            </a:r>
            <a:r>
              <a:rPr lang="en-GB" sz="1200" i="1">
                <a:solidFill>
                  <a:srgbClr val="000000"/>
                </a:solidFill>
                <a:latin typeface="Calibri"/>
                <a:ea typeface="Calibri"/>
                <a:cs typeface="Calibri"/>
                <a:sym typeface="Calibri"/>
              </a:rPr>
              <a:t>Sustainability</a:t>
            </a:r>
            <a:r>
              <a:rPr lang="en-GB" sz="1200">
                <a:solidFill>
                  <a:srgbClr val="000000"/>
                </a:solidFill>
                <a:latin typeface="Calibri"/>
                <a:ea typeface="Calibri"/>
                <a:cs typeface="Calibri"/>
                <a:sym typeface="Calibri"/>
              </a:rPr>
              <a:t>, 12(4):1679. https://doi.org/10.3390/su12041679</a:t>
            </a:r>
            <a:endParaRPr sz="1200">
              <a:solidFill>
                <a:srgbClr val="000000"/>
              </a:solidFill>
              <a:latin typeface="Times New Roman"/>
              <a:ea typeface="Times New Roman"/>
              <a:cs typeface="Times New Roman"/>
              <a:sym typeface="Times New Roman"/>
            </a:endParaRPr>
          </a:p>
          <a:p>
            <a:pPr marL="179388" marR="0" lvl="0" indent="-179388" algn="l" rtl="0">
              <a:lnSpc>
                <a:spcPct val="107000"/>
              </a:lnSpc>
              <a:spcBef>
                <a:spcPts val="800"/>
              </a:spcBef>
              <a:spcAft>
                <a:spcPts val="0"/>
              </a:spcAft>
              <a:buNone/>
            </a:pPr>
            <a:endParaRPr sz="1200">
              <a:solidFill>
                <a:srgbClr val="000000"/>
              </a:solidFill>
              <a:latin typeface="Calibri"/>
              <a:ea typeface="Calibri"/>
              <a:cs typeface="Calibri"/>
              <a:sym typeface="Calibri"/>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p:nvPr/>
        </p:nvSpPr>
        <p:spPr>
          <a:xfrm>
            <a:off x="2819400" y="-261938"/>
            <a:ext cx="12192000" cy="457201"/>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20" name="Google Shape;120;p2"/>
          <p:cNvSpPr/>
          <p:nvPr/>
        </p:nvSpPr>
        <p:spPr>
          <a:xfrm>
            <a:off x="2819400" y="195263"/>
            <a:ext cx="12192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Clr>
                <a:srgbClr val="000000"/>
              </a:buClr>
              <a:buSzPts val="1100"/>
              <a:buFont typeface="Calibri"/>
              <a:buNone/>
            </a:pPr>
            <a:endParaRPr sz="1100" b="0" i="0" u="none" strike="noStrike" cap="none">
              <a:solidFill>
                <a:srgbClr val="000000"/>
              </a:solidFill>
              <a:latin typeface="Calibri"/>
              <a:ea typeface="Calibri"/>
              <a:cs typeface="Calibri"/>
              <a:sym typeface="Calibri"/>
            </a:endParaRPr>
          </a:p>
          <a:p>
            <a:pPr marL="0" marR="0" lvl="0" indent="0" algn="l" rtl="0">
              <a:spcBef>
                <a:spcPts val="0"/>
              </a:spcBef>
              <a:spcAft>
                <a:spcPts val="0"/>
              </a:spcAft>
              <a:buClr>
                <a:srgbClr val="000000"/>
              </a:buClr>
              <a:buSzPts val="1100"/>
              <a:buFont typeface="Calibri"/>
              <a:buNone/>
            </a:pPr>
            <a:r>
              <a:rPr lang="en-GB" sz="1100" b="0" i="0" u="none" strike="noStrike" cap="none">
                <a:solidFill>
                  <a:srgbClr val="000000"/>
                </a:solidFill>
                <a:latin typeface="Calibri"/>
                <a:ea typeface="Calibri"/>
                <a:cs typeface="Calibri"/>
                <a:sym typeface="Calibri"/>
              </a:rPr>
              <a:t>		</a:t>
            </a:r>
            <a:endParaRPr sz="1800" b="0" i="0" u="none" strike="noStrike" cap="none">
              <a:solidFill>
                <a:srgbClr val="000000"/>
              </a:solidFill>
              <a:latin typeface="Arial"/>
              <a:ea typeface="Arial"/>
              <a:cs typeface="Arial"/>
              <a:sym typeface="Arial"/>
            </a:endParaRPr>
          </a:p>
        </p:txBody>
      </p:sp>
      <p:sp>
        <p:nvSpPr>
          <p:cNvPr id="121" name="Google Shape;121;p2"/>
          <p:cNvSpPr txBox="1">
            <a:spLocks noGrp="1"/>
          </p:cNvSpPr>
          <p:nvPr>
            <p:ph type="title"/>
          </p:nvPr>
        </p:nvSpPr>
        <p:spPr>
          <a:xfrm>
            <a:off x="341313" y="57150"/>
            <a:ext cx="10515600" cy="1050925"/>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04B3A"/>
              </a:buClr>
              <a:buSzPts val="3200"/>
              <a:buFont typeface="Arial"/>
              <a:buNone/>
            </a:pPr>
            <a:r>
              <a:rPr lang="en-GB" sz="3200" b="1" dirty="0" err="1">
                <a:solidFill>
                  <a:srgbClr val="004B3A"/>
                </a:solidFill>
                <a:latin typeface="Arial"/>
                <a:ea typeface="Arial"/>
                <a:cs typeface="Arial"/>
                <a:sym typeface="Arial"/>
              </a:rPr>
              <a:t>Rezultatele</a:t>
            </a:r>
            <a:r>
              <a:rPr lang="en-GB" sz="3200" b="1" dirty="0">
                <a:solidFill>
                  <a:srgbClr val="004B3A"/>
                </a:solidFill>
                <a:latin typeface="Arial"/>
                <a:ea typeface="Arial"/>
                <a:cs typeface="Arial"/>
                <a:sym typeface="Arial"/>
              </a:rPr>
              <a:t> </a:t>
            </a:r>
            <a:r>
              <a:rPr lang="en-GB" sz="3200" b="1" dirty="0" err="1">
                <a:solidFill>
                  <a:srgbClr val="004B3A"/>
                </a:solidFill>
                <a:latin typeface="Arial"/>
                <a:ea typeface="Arial"/>
                <a:cs typeface="Arial"/>
                <a:sym typeface="Arial"/>
              </a:rPr>
              <a:t>invatarii</a:t>
            </a:r>
            <a:r>
              <a:rPr lang="en-GB" sz="3200" b="1" dirty="0">
                <a:solidFill>
                  <a:srgbClr val="004B3A"/>
                </a:solidFill>
                <a:latin typeface="Arial"/>
                <a:ea typeface="Arial"/>
                <a:cs typeface="Arial"/>
                <a:sym typeface="Arial"/>
              </a:rPr>
              <a:t> </a:t>
            </a:r>
            <a:r>
              <a:rPr lang="en-GB" sz="3200" b="1" dirty="0" err="1">
                <a:solidFill>
                  <a:srgbClr val="004B3A"/>
                </a:solidFill>
                <a:latin typeface="Arial"/>
                <a:ea typeface="Arial"/>
                <a:cs typeface="Arial"/>
                <a:sym typeface="Arial"/>
              </a:rPr>
              <a:t>pentru</a:t>
            </a:r>
            <a:r>
              <a:rPr lang="en-GB" sz="3200" b="1" dirty="0">
                <a:solidFill>
                  <a:srgbClr val="004B3A"/>
                </a:solidFill>
                <a:latin typeface="Arial"/>
                <a:ea typeface="Arial"/>
                <a:cs typeface="Arial"/>
                <a:sym typeface="Arial"/>
              </a:rPr>
              <a:t> </a:t>
            </a:r>
            <a:r>
              <a:rPr lang="en-GB" sz="3200" b="1" dirty="0" err="1">
                <a:solidFill>
                  <a:srgbClr val="004B3A"/>
                </a:solidFill>
                <a:latin typeface="Arial"/>
                <a:ea typeface="Arial"/>
                <a:cs typeface="Arial"/>
                <a:sym typeface="Arial"/>
              </a:rPr>
              <a:t>Modulul</a:t>
            </a:r>
            <a:r>
              <a:rPr lang="en-GB" sz="3200" b="1" dirty="0">
                <a:solidFill>
                  <a:srgbClr val="004B3A"/>
                </a:solidFill>
                <a:latin typeface="Arial"/>
                <a:ea typeface="Arial"/>
                <a:cs typeface="Arial"/>
                <a:sym typeface="Arial"/>
              </a:rPr>
              <a:t> 3</a:t>
            </a:r>
            <a:endParaRPr sz="3200" b="1" dirty="0">
              <a:solidFill>
                <a:srgbClr val="3F3F3F"/>
              </a:solidFill>
              <a:latin typeface="Calibri"/>
              <a:ea typeface="Calibri"/>
              <a:cs typeface="Calibri"/>
              <a:sym typeface="Calibri"/>
            </a:endParaRPr>
          </a:p>
        </p:txBody>
      </p:sp>
      <p:sp>
        <p:nvSpPr>
          <p:cNvPr id="122" name="Google Shape;122;p2"/>
          <p:cNvSpPr txBox="1">
            <a:spLocks noGrp="1"/>
          </p:cNvSpPr>
          <p:nvPr>
            <p:ph type="body" idx="1"/>
          </p:nvPr>
        </p:nvSpPr>
        <p:spPr>
          <a:xfrm>
            <a:off x="341313" y="1246188"/>
            <a:ext cx="11557000" cy="5416550"/>
          </a:xfrm>
          <a:prstGeom prst="rect">
            <a:avLst/>
          </a:prstGeom>
          <a:noFill/>
          <a:ln>
            <a:noFill/>
          </a:ln>
        </p:spPr>
        <p:txBody>
          <a:bodyPr spcFirstLastPara="1" wrap="square" lIns="91425" tIns="45700" rIns="91425" bIns="45700" anchor="t" anchorCtr="0">
            <a:normAutofit fontScale="70000" lnSpcReduction="20000"/>
          </a:bodyPr>
          <a:lstStyle/>
          <a:p>
            <a:pPr marL="91440" lvl="0" indent="48260" algn="l" rtl="0">
              <a:lnSpc>
                <a:spcPct val="150000"/>
              </a:lnSpc>
              <a:spcBef>
                <a:spcPts val="1400"/>
              </a:spcBef>
              <a:spcAft>
                <a:spcPts val="0"/>
              </a:spcAft>
              <a:buClr>
                <a:schemeClr val="accent6"/>
              </a:buClr>
              <a:buSzPts val="2200"/>
              <a:buFont typeface="Arial"/>
              <a:buNone/>
            </a:pPr>
            <a:r>
              <a:rPr lang="en-US" sz="2200" dirty="0" err="1">
                <a:solidFill>
                  <a:srgbClr val="433C29"/>
                </a:solidFill>
              </a:rPr>
              <a:t>Cursanții</a:t>
            </a:r>
            <a:r>
              <a:rPr lang="en-US" sz="2200" dirty="0">
                <a:solidFill>
                  <a:srgbClr val="433C29"/>
                </a:solidFill>
              </a:rPr>
              <a:t>:</a:t>
            </a:r>
          </a:p>
          <a:p>
            <a:pPr marL="434340" lvl="0" algn="l" rtl="0">
              <a:lnSpc>
                <a:spcPct val="150000"/>
              </a:lnSpc>
              <a:spcBef>
                <a:spcPts val="1400"/>
              </a:spcBef>
              <a:spcAft>
                <a:spcPts val="0"/>
              </a:spcAft>
              <a:buClr>
                <a:schemeClr val="accent6"/>
              </a:buClr>
              <a:buSzPts val="2200"/>
              <a:buFont typeface="Wingdings" panose="05000000000000000000" pitchFamily="2" charset="2"/>
              <a:buChar char="v"/>
            </a:pPr>
            <a:r>
              <a:rPr lang="en-US" sz="2200" dirty="0">
                <a:solidFill>
                  <a:srgbClr val="433C29"/>
                </a:solidFill>
              </a:rPr>
              <a:t> </a:t>
            </a:r>
            <a:r>
              <a:rPr lang="en-US" sz="2200" dirty="0" err="1">
                <a:solidFill>
                  <a:srgbClr val="433C29"/>
                </a:solidFill>
              </a:rPr>
              <a:t>Înțeleg</a:t>
            </a:r>
            <a:r>
              <a:rPr lang="en-US" sz="2200" dirty="0">
                <a:solidFill>
                  <a:srgbClr val="433C29"/>
                </a:solidFill>
              </a:rPr>
              <a:t> </a:t>
            </a:r>
            <a:r>
              <a:rPr lang="en-US" sz="2200" dirty="0" err="1">
                <a:solidFill>
                  <a:srgbClr val="433C29"/>
                </a:solidFill>
              </a:rPr>
              <a:t>acțiunile</a:t>
            </a:r>
            <a:r>
              <a:rPr lang="en-US" sz="2200" dirty="0">
                <a:solidFill>
                  <a:srgbClr val="433C29"/>
                </a:solidFill>
              </a:rPr>
              <a:t> </a:t>
            </a:r>
            <a:r>
              <a:rPr lang="en-US" sz="2200" dirty="0" err="1">
                <a:solidFill>
                  <a:srgbClr val="433C29"/>
                </a:solidFill>
              </a:rPr>
              <a:t>ecologice</a:t>
            </a:r>
            <a:r>
              <a:rPr lang="en-US" sz="2200" dirty="0">
                <a:solidFill>
                  <a:srgbClr val="433C29"/>
                </a:solidFill>
              </a:rPr>
              <a:t> </a:t>
            </a:r>
            <a:r>
              <a:rPr lang="en-US" sz="2200" dirty="0" err="1">
                <a:solidFill>
                  <a:srgbClr val="433C29"/>
                </a:solidFill>
              </a:rPr>
              <a:t>globale</a:t>
            </a:r>
            <a:r>
              <a:rPr lang="en-US" sz="2200" dirty="0">
                <a:solidFill>
                  <a:srgbClr val="433C29"/>
                </a:solidFill>
              </a:rPr>
              <a:t> </a:t>
            </a:r>
            <a:r>
              <a:rPr lang="en-US" sz="2200" dirty="0" err="1">
                <a:solidFill>
                  <a:srgbClr val="433C29"/>
                </a:solidFill>
              </a:rPr>
              <a:t>întreprinse</a:t>
            </a:r>
            <a:r>
              <a:rPr lang="en-US" sz="2200" dirty="0">
                <a:solidFill>
                  <a:srgbClr val="433C29"/>
                </a:solidFill>
              </a:rPr>
              <a:t> de </a:t>
            </a:r>
            <a:r>
              <a:rPr lang="en-US" sz="2200" dirty="0" err="1">
                <a:solidFill>
                  <a:srgbClr val="433C29"/>
                </a:solidFill>
              </a:rPr>
              <a:t>guverne</a:t>
            </a:r>
            <a:r>
              <a:rPr lang="en-US" sz="2200" dirty="0">
                <a:solidFill>
                  <a:srgbClr val="433C29"/>
                </a:solidFill>
              </a:rPr>
              <a:t>.</a:t>
            </a:r>
          </a:p>
          <a:p>
            <a:pPr marL="434340" lvl="0" algn="l" rtl="0">
              <a:lnSpc>
                <a:spcPct val="150000"/>
              </a:lnSpc>
              <a:spcBef>
                <a:spcPts val="1400"/>
              </a:spcBef>
              <a:spcAft>
                <a:spcPts val="0"/>
              </a:spcAft>
              <a:buClr>
                <a:schemeClr val="accent6"/>
              </a:buClr>
              <a:buSzPts val="2200"/>
              <a:buFont typeface="Wingdings" panose="05000000000000000000" pitchFamily="2" charset="2"/>
              <a:buChar char="v"/>
            </a:pPr>
            <a:r>
              <a:rPr lang="en-US" sz="2200" dirty="0" err="1">
                <a:solidFill>
                  <a:srgbClr val="433C29"/>
                </a:solidFill>
              </a:rPr>
              <a:t>Înțeleg</a:t>
            </a:r>
            <a:r>
              <a:rPr lang="en-US" sz="2200" dirty="0">
                <a:solidFill>
                  <a:srgbClr val="433C29"/>
                </a:solidFill>
              </a:rPr>
              <a:t> </a:t>
            </a:r>
            <a:r>
              <a:rPr lang="en-US" sz="2200" dirty="0" err="1">
                <a:solidFill>
                  <a:srgbClr val="433C29"/>
                </a:solidFill>
              </a:rPr>
              <a:t>acțiunile</a:t>
            </a:r>
            <a:r>
              <a:rPr lang="en-US" sz="2200" dirty="0">
                <a:solidFill>
                  <a:srgbClr val="433C29"/>
                </a:solidFill>
              </a:rPr>
              <a:t> </a:t>
            </a:r>
            <a:r>
              <a:rPr lang="en-US" sz="2200" dirty="0" err="1">
                <a:solidFill>
                  <a:srgbClr val="433C29"/>
                </a:solidFill>
              </a:rPr>
              <a:t>ecologice</a:t>
            </a:r>
            <a:r>
              <a:rPr lang="en-US" sz="2200" dirty="0">
                <a:solidFill>
                  <a:srgbClr val="433C29"/>
                </a:solidFill>
              </a:rPr>
              <a:t> ale </a:t>
            </a:r>
            <a:r>
              <a:rPr lang="en-US" sz="2200" dirty="0" err="1">
                <a:solidFill>
                  <a:srgbClr val="433C29"/>
                </a:solidFill>
              </a:rPr>
              <a:t>comunităților</a:t>
            </a:r>
            <a:r>
              <a:rPr lang="en-US" sz="2200" dirty="0">
                <a:solidFill>
                  <a:srgbClr val="433C29"/>
                </a:solidFill>
              </a:rPr>
              <a:t> </a:t>
            </a:r>
            <a:r>
              <a:rPr lang="en-US" sz="2200" dirty="0" err="1">
                <a:solidFill>
                  <a:srgbClr val="433C29"/>
                </a:solidFill>
              </a:rPr>
              <a:t>internaționale</a:t>
            </a:r>
            <a:r>
              <a:rPr lang="en-US" sz="2200" dirty="0">
                <a:solidFill>
                  <a:srgbClr val="433C29"/>
                </a:solidFill>
              </a:rPr>
              <a:t> (cum </a:t>
            </a:r>
            <a:r>
              <a:rPr lang="en-US" sz="2200" dirty="0" err="1">
                <a:solidFill>
                  <a:srgbClr val="433C29"/>
                </a:solidFill>
              </a:rPr>
              <a:t>ar</a:t>
            </a:r>
            <a:r>
              <a:rPr lang="en-US" sz="2200" dirty="0">
                <a:solidFill>
                  <a:srgbClr val="433C29"/>
                </a:solidFill>
              </a:rPr>
              <a:t> fi ONU </a:t>
            </a:r>
            <a:r>
              <a:rPr lang="en-US" sz="2200" dirty="0" err="1">
                <a:solidFill>
                  <a:srgbClr val="433C29"/>
                </a:solidFill>
              </a:rPr>
              <a:t>și</a:t>
            </a:r>
            <a:r>
              <a:rPr lang="en-US" sz="2200" dirty="0">
                <a:solidFill>
                  <a:srgbClr val="433C29"/>
                </a:solidFill>
              </a:rPr>
              <a:t> UE).</a:t>
            </a:r>
          </a:p>
          <a:p>
            <a:pPr marL="434340" lvl="0" algn="l" rtl="0">
              <a:lnSpc>
                <a:spcPct val="150000"/>
              </a:lnSpc>
              <a:spcBef>
                <a:spcPts val="1400"/>
              </a:spcBef>
              <a:spcAft>
                <a:spcPts val="0"/>
              </a:spcAft>
              <a:buClr>
                <a:schemeClr val="accent6"/>
              </a:buClr>
              <a:buSzPts val="2200"/>
              <a:buFont typeface="Wingdings" panose="05000000000000000000" pitchFamily="2" charset="2"/>
              <a:buChar char="v"/>
            </a:pPr>
            <a:r>
              <a:rPr lang="en-US" sz="2200" dirty="0" err="1">
                <a:solidFill>
                  <a:srgbClr val="433C29"/>
                </a:solidFill>
              </a:rPr>
              <a:t>Definesc</a:t>
            </a:r>
            <a:r>
              <a:rPr lang="en-US" sz="2200" dirty="0">
                <a:solidFill>
                  <a:srgbClr val="433C29"/>
                </a:solidFill>
              </a:rPr>
              <a:t> </a:t>
            </a:r>
            <a:r>
              <a:rPr lang="en-US" sz="2200" dirty="0" err="1">
                <a:solidFill>
                  <a:srgbClr val="433C29"/>
                </a:solidFill>
              </a:rPr>
              <a:t>semnificația</a:t>
            </a:r>
            <a:r>
              <a:rPr lang="en-US" sz="2200" dirty="0">
                <a:solidFill>
                  <a:srgbClr val="433C29"/>
                </a:solidFill>
              </a:rPr>
              <a:t> </a:t>
            </a:r>
            <a:r>
              <a:rPr lang="en-US" sz="2200" dirty="0" err="1">
                <a:solidFill>
                  <a:srgbClr val="433C29"/>
                </a:solidFill>
              </a:rPr>
              <a:t>companiilor</a:t>
            </a:r>
            <a:r>
              <a:rPr lang="en-US" sz="2200" dirty="0">
                <a:solidFill>
                  <a:srgbClr val="433C29"/>
                </a:solidFill>
              </a:rPr>
              <a:t> </a:t>
            </a:r>
            <a:r>
              <a:rPr lang="en-US" sz="2200" dirty="0" err="1">
                <a:solidFill>
                  <a:srgbClr val="433C29"/>
                </a:solidFill>
              </a:rPr>
              <a:t>ecologice</a:t>
            </a:r>
            <a:r>
              <a:rPr lang="en-US" sz="2200" dirty="0">
                <a:solidFill>
                  <a:srgbClr val="433C29"/>
                </a:solidFill>
              </a:rPr>
              <a:t>.</a:t>
            </a:r>
          </a:p>
          <a:p>
            <a:pPr marL="434340" lvl="0" algn="l" rtl="0">
              <a:lnSpc>
                <a:spcPct val="150000"/>
              </a:lnSpc>
              <a:spcBef>
                <a:spcPts val="1400"/>
              </a:spcBef>
              <a:spcAft>
                <a:spcPts val="0"/>
              </a:spcAft>
              <a:buClr>
                <a:schemeClr val="accent6"/>
              </a:buClr>
              <a:buSzPts val="2200"/>
              <a:buFont typeface="Wingdings" panose="05000000000000000000" pitchFamily="2" charset="2"/>
              <a:buChar char="v"/>
            </a:pPr>
            <a:r>
              <a:rPr lang="en-US" sz="2200" dirty="0" err="1">
                <a:solidFill>
                  <a:srgbClr val="433C29"/>
                </a:solidFill>
              </a:rPr>
              <a:t>Analizeaza</a:t>
            </a:r>
            <a:r>
              <a:rPr lang="en-US" sz="2200" dirty="0">
                <a:solidFill>
                  <a:srgbClr val="433C29"/>
                </a:solidFill>
              </a:rPr>
              <a:t> </a:t>
            </a:r>
            <a:r>
              <a:rPr lang="en-US" sz="2200" dirty="0" err="1">
                <a:solidFill>
                  <a:srgbClr val="433C29"/>
                </a:solidFill>
              </a:rPr>
              <a:t>modul</a:t>
            </a:r>
            <a:r>
              <a:rPr lang="en-US" sz="2200" dirty="0">
                <a:solidFill>
                  <a:srgbClr val="433C29"/>
                </a:solidFill>
              </a:rPr>
              <a:t> </a:t>
            </a:r>
            <a:r>
              <a:rPr lang="en-US" sz="2200" dirty="0" err="1">
                <a:solidFill>
                  <a:srgbClr val="433C29"/>
                </a:solidFill>
              </a:rPr>
              <a:t>în</a:t>
            </a:r>
            <a:r>
              <a:rPr lang="en-US" sz="2200" dirty="0">
                <a:solidFill>
                  <a:srgbClr val="433C29"/>
                </a:solidFill>
              </a:rPr>
              <a:t> care </a:t>
            </a:r>
            <a:r>
              <a:rPr lang="en-US" sz="2200" dirty="0" err="1">
                <a:solidFill>
                  <a:srgbClr val="433C29"/>
                </a:solidFill>
              </a:rPr>
              <a:t>companiile</a:t>
            </a:r>
            <a:r>
              <a:rPr lang="en-US" sz="2200" dirty="0">
                <a:solidFill>
                  <a:srgbClr val="433C29"/>
                </a:solidFill>
              </a:rPr>
              <a:t> </a:t>
            </a:r>
            <a:r>
              <a:rPr lang="en-US" sz="2200" dirty="0" err="1">
                <a:solidFill>
                  <a:srgbClr val="433C29"/>
                </a:solidFill>
              </a:rPr>
              <a:t>evoluează</a:t>
            </a:r>
            <a:r>
              <a:rPr lang="en-US" sz="2200" dirty="0">
                <a:solidFill>
                  <a:srgbClr val="433C29"/>
                </a:solidFill>
              </a:rPr>
              <a:t> </a:t>
            </a:r>
            <a:r>
              <a:rPr lang="en-US" sz="2200" dirty="0" err="1">
                <a:solidFill>
                  <a:srgbClr val="433C29"/>
                </a:solidFill>
              </a:rPr>
              <a:t>spre</a:t>
            </a:r>
            <a:r>
              <a:rPr lang="en-US" sz="2200" dirty="0">
                <a:solidFill>
                  <a:srgbClr val="433C29"/>
                </a:solidFill>
              </a:rPr>
              <a:t> "</a:t>
            </a:r>
            <a:r>
              <a:rPr lang="en-US" sz="2200" dirty="0" err="1">
                <a:solidFill>
                  <a:srgbClr val="433C29"/>
                </a:solidFill>
              </a:rPr>
              <a:t>verde</a:t>
            </a:r>
            <a:r>
              <a:rPr lang="en-US" sz="2200" dirty="0">
                <a:solidFill>
                  <a:srgbClr val="433C29"/>
                </a:solidFill>
              </a:rPr>
              <a:t>".</a:t>
            </a:r>
          </a:p>
          <a:p>
            <a:pPr marL="434340" lvl="0" algn="l" rtl="0">
              <a:lnSpc>
                <a:spcPct val="150000"/>
              </a:lnSpc>
              <a:spcBef>
                <a:spcPts val="1400"/>
              </a:spcBef>
              <a:spcAft>
                <a:spcPts val="0"/>
              </a:spcAft>
              <a:buClr>
                <a:schemeClr val="accent6"/>
              </a:buClr>
              <a:buSzPts val="2200"/>
              <a:buFont typeface="Wingdings" panose="05000000000000000000" pitchFamily="2" charset="2"/>
              <a:buChar char="v"/>
            </a:pPr>
            <a:r>
              <a:rPr lang="en-US" sz="2200" dirty="0" err="1">
                <a:solidFill>
                  <a:srgbClr val="433C29"/>
                </a:solidFill>
              </a:rPr>
              <a:t>Identificaefectul</a:t>
            </a:r>
            <a:r>
              <a:rPr lang="en-US" sz="2200" dirty="0">
                <a:solidFill>
                  <a:srgbClr val="433C29"/>
                </a:solidFill>
              </a:rPr>
              <a:t> </a:t>
            </a:r>
            <a:r>
              <a:rPr lang="en-US" sz="2200" dirty="0" err="1">
                <a:solidFill>
                  <a:srgbClr val="433C29"/>
                </a:solidFill>
              </a:rPr>
              <a:t>companiilor</a:t>
            </a:r>
            <a:r>
              <a:rPr lang="en-US" sz="2200" dirty="0">
                <a:solidFill>
                  <a:srgbClr val="433C29"/>
                </a:solidFill>
              </a:rPr>
              <a:t> </a:t>
            </a:r>
            <a:r>
              <a:rPr lang="en-US" sz="2200" dirty="0" err="1">
                <a:solidFill>
                  <a:srgbClr val="433C29"/>
                </a:solidFill>
              </a:rPr>
              <a:t>ecologice</a:t>
            </a:r>
            <a:r>
              <a:rPr lang="en-US" sz="2200" dirty="0">
                <a:solidFill>
                  <a:srgbClr val="433C29"/>
                </a:solidFill>
              </a:rPr>
              <a:t> </a:t>
            </a:r>
            <a:r>
              <a:rPr lang="en-US" sz="2200" dirty="0" err="1">
                <a:solidFill>
                  <a:srgbClr val="433C29"/>
                </a:solidFill>
              </a:rPr>
              <a:t>asupra</a:t>
            </a:r>
            <a:r>
              <a:rPr lang="en-US" sz="2200" dirty="0">
                <a:solidFill>
                  <a:srgbClr val="433C29"/>
                </a:solidFill>
              </a:rPr>
              <a:t> </a:t>
            </a:r>
            <a:r>
              <a:rPr lang="en-US" sz="2200" dirty="0" err="1">
                <a:solidFill>
                  <a:srgbClr val="433C29"/>
                </a:solidFill>
              </a:rPr>
              <a:t>comportamentelor</a:t>
            </a:r>
            <a:r>
              <a:rPr lang="en-US" sz="2200" dirty="0">
                <a:solidFill>
                  <a:srgbClr val="433C29"/>
                </a:solidFill>
              </a:rPr>
              <a:t> </a:t>
            </a:r>
            <a:r>
              <a:rPr lang="en-US" sz="2200" dirty="0" err="1">
                <a:solidFill>
                  <a:srgbClr val="433C29"/>
                </a:solidFill>
              </a:rPr>
              <a:t>consumatorilor</a:t>
            </a:r>
            <a:r>
              <a:rPr lang="en-US" sz="2200" dirty="0">
                <a:solidFill>
                  <a:srgbClr val="433C29"/>
                </a:solidFill>
              </a:rPr>
              <a:t>.</a:t>
            </a:r>
          </a:p>
          <a:p>
            <a:pPr marL="434340" lvl="0" algn="l" rtl="0">
              <a:lnSpc>
                <a:spcPct val="150000"/>
              </a:lnSpc>
              <a:spcBef>
                <a:spcPts val="1400"/>
              </a:spcBef>
              <a:spcAft>
                <a:spcPts val="0"/>
              </a:spcAft>
              <a:buClr>
                <a:schemeClr val="accent6"/>
              </a:buClr>
              <a:buSzPts val="2200"/>
              <a:buFont typeface="Wingdings" panose="05000000000000000000" pitchFamily="2" charset="2"/>
              <a:buChar char="v"/>
            </a:pPr>
            <a:r>
              <a:rPr lang="en-US" sz="2200" dirty="0" err="1">
                <a:solidFill>
                  <a:srgbClr val="433C29"/>
                </a:solidFill>
              </a:rPr>
              <a:t>Analizeaza</a:t>
            </a:r>
            <a:r>
              <a:rPr lang="en-US" sz="2200" dirty="0">
                <a:solidFill>
                  <a:srgbClr val="433C29"/>
                </a:solidFill>
              </a:rPr>
              <a:t> </a:t>
            </a:r>
            <a:r>
              <a:rPr lang="en-US" sz="2200" dirty="0" err="1">
                <a:solidFill>
                  <a:srgbClr val="433C29"/>
                </a:solidFill>
              </a:rPr>
              <a:t>comportamentele</a:t>
            </a:r>
            <a:r>
              <a:rPr lang="en-US" sz="2200" dirty="0">
                <a:solidFill>
                  <a:srgbClr val="433C29"/>
                </a:solidFill>
              </a:rPr>
              <a:t> de </a:t>
            </a:r>
            <a:r>
              <a:rPr lang="en-US" sz="2200" dirty="0" err="1">
                <a:solidFill>
                  <a:srgbClr val="433C29"/>
                </a:solidFill>
              </a:rPr>
              <a:t>cumpărare</a:t>
            </a:r>
            <a:r>
              <a:rPr lang="en-US" sz="2200" dirty="0">
                <a:solidFill>
                  <a:srgbClr val="433C29"/>
                </a:solidFill>
              </a:rPr>
              <a:t> </a:t>
            </a:r>
            <a:r>
              <a:rPr lang="en-US" sz="2200" dirty="0" err="1">
                <a:solidFill>
                  <a:srgbClr val="433C29"/>
                </a:solidFill>
              </a:rPr>
              <a:t>ecologică</a:t>
            </a:r>
            <a:r>
              <a:rPr lang="en-US" sz="2200" dirty="0">
                <a:solidFill>
                  <a:srgbClr val="433C29"/>
                </a:solidFill>
              </a:rPr>
              <a:t>. </a:t>
            </a:r>
          </a:p>
          <a:p>
            <a:pPr marL="434340" lvl="0" algn="l" rtl="0">
              <a:lnSpc>
                <a:spcPct val="150000"/>
              </a:lnSpc>
              <a:spcBef>
                <a:spcPts val="1400"/>
              </a:spcBef>
              <a:spcAft>
                <a:spcPts val="0"/>
              </a:spcAft>
              <a:buClr>
                <a:schemeClr val="accent6"/>
              </a:buClr>
              <a:buSzPts val="2200"/>
              <a:buFont typeface="Wingdings" panose="05000000000000000000" pitchFamily="2" charset="2"/>
              <a:buChar char="v"/>
            </a:pPr>
            <a:r>
              <a:rPr lang="en-US" sz="2200" dirty="0" err="1">
                <a:solidFill>
                  <a:srgbClr val="433C29"/>
                </a:solidFill>
              </a:rPr>
              <a:t>Definesc</a:t>
            </a:r>
            <a:r>
              <a:rPr lang="en-US" sz="2200" dirty="0">
                <a:solidFill>
                  <a:srgbClr val="433C29"/>
                </a:solidFill>
              </a:rPr>
              <a:t> </a:t>
            </a:r>
            <a:r>
              <a:rPr lang="en-US" sz="2200" dirty="0" err="1">
                <a:solidFill>
                  <a:srgbClr val="433C29"/>
                </a:solidFill>
              </a:rPr>
              <a:t>conceptul</a:t>
            </a:r>
            <a:r>
              <a:rPr lang="en-US" sz="2200" dirty="0">
                <a:solidFill>
                  <a:srgbClr val="433C29"/>
                </a:solidFill>
              </a:rPr>
              <a:t> de "greenwashing".</a:t>
            </a:r>
          </a:p>
          <a:p>
            <a:pPr marL="434340" lvl="0" algn="l" rtl="0">
              <a:lnSpc>
                <a:spcPct val="150000"/>
              </a:lnSpc>
              <a:spcBef>
                <a:spcPts val="1400"/>
              </a:spcBef>
              <a:spcAft>
                <a:spcPts val="0"/>
              </a:spcAft>
              <a:buClr>
                <a:schemeClr val="accent6"/>
              </a:buClr>
              <a:buSzPts val="2200"/>
              <a:buFont typeface="Wingdings" panose="05000000000000000000" pitchFamily="2" charset="2"/>
              <a:buChar char="v"/>
            </a:pPr>
            <a:r>
              <a:rPr lang="en-US" sz="2200" dirty="0" err="1">
                <a:solidFill>
                  <a:srgbClr val="433C29"/>
                </a:solidFill>
              </a:rPr>
              <a:t>Analizeaza</a:t>
            </a:r>
            <a:r>
              <a:rPr lang="en-US" sz="2200" dirty="0">
                <a:solidFill>
                  <a:srgbClr val="433C29"/>
                </a:solidFill>
              </a:rPr>
              <a:t> </a:t>
            </a:r>
            <a:r>
              <a:rPr lang="en-US" sz="2200" dirty="0" err="1">
                <a:solidFill>
                  <a:srgbClr val="433C29"/>
                </a:solidFill>
              </a:rPr>
              <a:t>modul</a:t>
            </a:r>
            <a:r>
              <a:rPr lang="en-US" sz="2200" dirty="0">
                <a:solidFill>
                  <a:srgbClr val="433C29"/>
                </a:solidFill>
              </a:rPr>
              <a:t> </a:t>
            </a:r>
            <a:r>
              <a:rPr lang="en-US" sz="2200" dirty="0" err="1">
                <a:solidFill>
                  <a:srgbClr val="433C29"/>
                </a:solidFill>
              </a:rPr>
              <a:t>în</a:t>
            </a:r>
            <a:r>
              <a:rPr lang="en-US" sz="2200" dirty="0">
                <a:solidFill>
                  <a:srgbClr val="433C29"/>
                </a:solidFill>
              </a:rPr>
              <a:t> care </a:t>
            </a:r>
            <a:r>
              <a:rPr lang="en-US" sz="2200" dirty="0" err="1">
                <a:solidFill>
                  <a:srgbClr val="433C29"/>
                </a:solidFill>
              </a:rPr>
              <a:t>companiile</a:t>
            </a:r>
            <a:r>
              <a:rPr lang="en-US" sz="2200" dirty="0">
                <a:solidFill>
                  <a:srgbClr val="433C29"/>
                </a:solidFill>
              </a:rPr>
              <a:t> </a:t>
            </a:r>
            <a:r>
              <a:rPr lang="en-US" sz="2200" dirty="0" err="1">
                <a:solidFill>
                  <a:srgbClr val="433C29"/>
                </a:solidFill>
              </a:rPr>
              <a:t>utilizează</a:t>
            </a:r>
            <a:r>
              <a:rPr lang="en-US" sz="2200" dirty="0">
                <a:solidFill>
                  <a:srgbClr val="433C29"/>
                </a:solidFill>
              </a:rPr>
              <a:t> </a:t>
            </a:r>
            <a:r>
              <a:rPr lang="en-US" sz="2200" dirty="0" err="1">
                <a:solidFill>
                  <a:srgbClr val="433C29"/>
                </a:solidFill>
              </a:rPr>
              <a:t>metodele</a:t>
            </a:r>
            <a:r>
              <a:rPr lang="en-US" sz="2200" dirty="0">
                <a:solidFill>
                  <a:srgbClr val="433C29"/>
                </a:solidFill>
              </a:rPr>
              <a:t> de "greenwashing".</a:t>
            </a:r>
          </a:p>
          <a:p>
            <a:pPr marL="91440" lvl="0" indent="48260" algn="l" rtl="0">
              <a:lnSpc>
                <a:spcPct val="150000"/>
              </a:lnSpc>
              <a:spcBef>
                <a:spcPts val="1400"/>
              </a:spcBef>
              <a:spcAft>
                <a:spcPts val="0"/>
              </a:spcAft>
              <a:buClr>
                <a:schemeClr val="accent6"/>
              </a:buClr>
              <a:buSzPts val="2200"/>
              <a:buFont typeface="Arial"/>
              <a:buNone/>
            </a:pPr>
            <a:endParaRPr lang="en-US" sz="2200" dirty="0">
              <a:solidFill>
                <a:srgbClr val="433C29"/>
              </a:solidFill>
            </a:endParaRPr>
          </a:p>
          <a:p>
            <a:pPr marL="91440" lvl="0" indent="48260" algn="l" rtl="0">
              <a:lnSpc>
                <a:spcPct val="150000"/>
              </a:lnSpc>
              <a:spcBef>
                <a:spcPts val="1400"/>
              </a:spcBef>
              <a:spcAft>
                <a:spcPts val="0"/>
              </a:spcAft>
              <a:buClr>
                <a:schemeClr val="accent6"/>
              </a:buClr>
              <a:buSzPts val="2200"/>
              <a:buFont typeface="Arial"/>
              <a:buNone/>
            </a:pPr>
            <a:r>
              <a:rPr lang="en-US" sz="2200" dirty="0">
                <a:solidFill>
                  <a:srgbClr val="433C29"/>
                </a:solidFill>
              </a:rPr>
              <a:t>Translated with DeepL.com (free version)</a:t>
            </a:r>
            <a:endParaRPr sz="2200" dirty="0">
              <a:solidFill>
                <a:srgbClr val="433C29"/>
              </a:solidFill>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
          <p:cNvSpPr txBox="1">
            <a:spLocks noGrp="1"/>
          </p:cNvSpPr>
          <p:nvPr>
            <p:ph type="title"/>
          </p:nvPr>
        </p:nvSpPr>
        <p:spPr>
          <a:xfrm>
            <a:off x="1223963" y="2960688"/>
            <a:ext cx="6234112" cy="936625"/>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85000"/>
              </a:lnSpc>
              <a:spcBef>
                <a:spcPts val="0"/>
              </a:spcBef>
              <a:spcAft>
                <a:spcPts val="0"/>
              </a:spcAft>
              <a:buSzPct val="53872"/>
              <a:buFont typeface="Calibri"/>
              <a:buNone/>
            </a:pPr>
            <a:r>
              <a:rPr lang="en-GB" sz="6600" b="1" dirty="0" err="1">
                <a:solidFill>
                  <a:srgbClr val="3F3F3F"/>
                </a:solidFill>
                <a:latin typeface="Calibri"/>
                <a:ea typeface="Calibri"/>
                <a:cs typeface="Calibri"/>
                <a:sym typeface="Calibri"/>
              </a:rPr>
              <a:t>Să</a:t>
            </a:r>
            <a:r>
              <a:rPr lang="en-GB" sz="6600" b="1" dirty="0">
                <a:solidFill>
                  <a:srgbClr val="3F3F3F"/>
                </a:solidFill>
                <a:latin typeface="Calibri"/>
                <a:ea typeface="Calibri"/>
                <a:cs typeface="Calibri"/>
                <a:sym typeface="Calibri"/>
              </a:rPr>
              <a:t> </a:t>
            </a:r>
            <a:r>
              <a:rPr lang="en-GB" sz="6600" b="1" dirty="0" err="1">
                <a:solidFill>
                  <a:srgbClr val="3F3F3F"/>
                </a:solidFill>
                <a:latin typeface="Calibri"/>
                <a:ea typeface="Calibri"/>
                <a:cs typeface="Calibri"/>
                <a:sym typeface="Calibri"/>
              </a:rPr>
              <a:t>începem</a:t>
            </a:r>
            <a:r>
              <a:rPr lang="en-GB" sz="6600" b="1" dirty="0">
                <a:solidFill>
                  <a:srgbClr val="3F3F3F"/>
                </a:solidFill>
                <a:latin typeface="Calibri"/>
                <a:ea typeface="Calibri"/>
                <a:cs typeface="Calibri"/>
                <a:sym typeface="Calibri"/>
              </a:rPr>
              <a:t>!</a:t>
            </a:r>
            <a:endParaRPr sz="6600" b="1" dirty="0">
              <a:solidFill>
                <a:srgbClr val="3F3F3F"/>
              </a:solidFill>
              <a:latin typeface="Calibri"/>
              <a:ea typeface="Calibri"/>
              <a:cs typeface="Calibri"/>
              <a:sym typeface="Calibri"/>
            </a:endParaRPr>
          </a:p>
        </p:txBody>
      </p:sp>
      <p:cxnSp>
        <p:nvCxnSpPr>
          <p:cNvPr id="128" name="Google Shape;128;p3"/>
          <p:cNvCxnSpPr/>
          <p:nvPr/>
        </p:nvCxnSpPr>
        <p:spPr>
          <a:xfrm rot="10800000">
            <a:off x="7878763" y="4365625"/>
            <a:ext cx="1635125" cy="0"/>
          </a:xfrm>
          <a:prstGeom prst="straightConnector1">
            <a:avLst/>
          </a:prstGeom>
          <a:noFill/>
          <a:ln w="19050" cap="flat" cmpd="sng">
            <a:solidFill>
              <a:schemeClr val="lt1"/>
            </a:solidFill>
            <a:prstDash val="solid"/>
            <a:round/>
            <a:headEnd type="none" w="sm" len="sm"/>
            <a:tailEnd type="none" w="sm" len="sm"/>
          </a:ln>
        </p:spPr>
      </p:cxnSp>
      <p:cxnSp>
        <p:nvCxnSpPr>
          <p:cNvPr id="129" name="Google Shape;129;p3"/>
          <p:cNvCxnSpPr/>
          <p:nvPr/>
        </p:nvCxnSpPr>
        <p:spPr>
          <a:xfrm rot="10800000">
            <a:off x="1812925" y="2209800"/>
            <a:ext cx="1636713" cy="0"/>
          </a:xfrm>
          <a:prstGeom prst="straightConnector1">
            <a:avLst/>
          </a:prstGeom>
          <a:noFill/>
          <a:ln w="19050" cap="flat" cmpd="sng">
            <a:solidFill>
              <a:schemeClr val="lt1"/>
            </a:solidFill>
            <a:prstDash val="solid"/>
            <a:round/>
            <a:headEnd type="none" w="sm" len="sm"/>
            <a:tailEnd type="none" w="sm" len="sm"/>
          </a:ln>
        </p:spPr>
      </p:cxnSp>
      <p:pic>
        <p:nvPicPr>
          <p:cNvPr id="130" name="Google Shape;130;p3" descr="Ein Bild, das Pflanze, Grün, Gras enthält.&#10;&#10;Automatisch generierte Beschreibung"/>
          <p:cNvPicPr preferRelativeResize="0"/>
          <p:nvPr/>
        </p:nvPicPr>
        <p:blipFill rotWithShape="1">
          <a:blip r:embed="rId3">
            <a:alphaModFix/>
          </a:blip>
          <a:srcRect l="22797" t="8296" r="22864" b="15449"/>
          <a:stretch/>
        </p:blipFill>
        <p:spPr>
          <a:xfrm>
            <a:off x="7458075" y="606425"/>
            <a:ext cx="3263900" cy="4579938"/>
          </a:xfrm>
          <a:prstGeom prst="rect">
            <a:avLst/>
          </a:prstGeom>
          <a:noFill/>
          <a:ln>
            <a:noFill/>
          </a:ln>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4"/>
          <p:cNvSpPr txBox="1">
            <a:spLocks noGrp="1"/>
          </p:cNvSpPr>
          <p:nvPr>
            <p:ph type="ctrTitle"/>
          </p:nvPr>
        </p:nvSpPr>
        <p:spPr>
          <a:xfrm>
            <a:off x="1096963" y="3021013"/>
            <a:ext cx="10058400" cy="1303337"/>
          </a:xfrm>
          <a:prstGeom prst="rect">
            <a:avLst/>
          </a:prstGeom>
          <a:noFill/>
          <a:ln>
            <a:noFill/>
          </a:ln>
        </p:spPr>
        <p:txBody>
          <a:bodyPr spcFirstLastPara="1" wrap="square" lIns="121900" tIns="121900" rIns="121900" bIns="121900" anchor="b" anchorCtr="0">
            <a:normAutofit fontScale="90000"/>
          </a:bodyPr>
          <a:lstStyle/>
          <a:p>
            <a:pPr marL="0" lvl="0" indent="0" algn="l" rtl="0">
              <a:lnSpc>
                <a:spcPct val="85000"/>
              </a:lnSpc>
              <a:spcBef>
                <a:spcPts val="0"/>
              </a:spcBef>
              <a:spcAft>
                <a:spcPts val="0"/>
              </a:spcAft>
              <a:buClr>
                <a:srgbClr val="3F762A"/>
              </a:buClr>
              <a:buSzPct val="66666"/>
              <a:buFont typeface="Calibri"/>
              <a:buNone/>
            </a:pPr>
            <a:br>
              <a:rPr lang="en-GB" b="1" dirty="0">
                <a:solidFill>
                  <a:srgbClr val="FFFF00"/>
                </a:solidFill>
                <a:latin typeface="Calibri"/>
                <a:ea typeface="Calibri"/>
                <a:cs typeface="Calibri"/>
                <a:sym typeface="Calibri"/>
              </a:rPr>
            </a:br>
            <a:r>
              <a:rPr lang="en-GB" b="1" dirty="0" err="1">
                <a:solidFill>
                  <a:srgbClr val="3F762A"/>
                </a:solidFill>
                <a:latin typeface="Calibri"/>
                <a:ea typeface="Calibri"/>
                <a:cs typeface="Calibri"/>
                <a:sym typeface="Calibri"/>
              </a:rPr>
              <a:t>Introducere</a:t>
            </a:r>
            <a:endParaRPr b="1" dirty="0">
              <a:solidFill>
                <a:srgbClr val="3F762A"/>
              </a:solidFill>
              <a:latin typeface="Calibri"/>
              <a:ea typeface="Calibri"/>
              <a:cs typeface="Calibri"/>
              <a:sym typeface="Calibri"/>
            </a:endParaRPr>
          </a:p>
        </p:txBody>
      </p:sp>
      <p:cxnSp>
        <p:nvCxnSpPr>
          <p:cNvPr id="136" name="Google Shape;136;p4"/>
          <p:cNvCxnSpPr/>
          <p:nvPr/>
        </p:nvCxnSpPr>
        <p:spPr>
          <a:xfrm>
            <a:off x="960438" y="558800"/>
            <a:ext cx="0" cy="1162050"/>
          </a:xfrm>
          <a:prstGeom prst="straightConnector1">
            <a:avLst/>
          </a:prstGeom>
          <a:noFill/>
          <a:ln w="19050" cap="flat" cmpd="sng">
            <a:solidFill>
              <a:schemeClr val="lt1"/>
            </a:solidFill>
            <a:prstDash val="solid"/>
            <a:round/>
            <a:headEnd type="none" w="sm" len="sm"/>
            <a:tailEnd type="none" w="sm" len="sm"/>
          </a:ln>
        </p:spPr>
      </p:cxnSp>
      <p:pic>
        <p:nvPicPr>
          <p:cNvPr id="137" name="Google Shape;137;p4" descr="Text&#10;&#10;Description automatically generated with medium confidence"/>
          <p:cNvPicPr preferRelativeResize="0"/>
          <p:nvPr/>
        </p:nvPicPr>
        <p:blipFill rotWithShape="1">
          <a:blip r:embed="rId3">
            <a:alphaModFix/>
          </a:blip>
          <a:srcRect/>
          <a:stretch/>
        </p:blipFill>
        <p:spPr>
          <a:xfrm>
            <a:off x="165100" y="6396038"/>
            <a:ext cx="1295400" cy="271462"/>
          </a:xfrm>
          <a:prstGeom prst="rect">
            <a:avLst/>
          </a:prstGeom>
          <a:noFill/>
          <a:ln>
            <a:noFill/>
          </a:ln>
        </p:spPr>
      </p:pic>
      <p:pic>
        <p:nvPicPr>
          <p:cNvPr id="138" name="Google Shape;138;p4"/>
          <p:cNvPicPr preferRelativeResize="0"/>
          <p:nvPr/>
        </p:nvPicPr>
        <p:blipFill rotWithShape="1">
          <a:blip r:embed="rId4">
            <a:alphaModFix/>
          </a:blip>
          <a:srcRect/>
          <a:stretch/>
        </p:blipFill>
        <p:spPr>
          <a:xfrm>
            <a:off x="10963275" y="176213"/>
            <a:ext cx="1063625" cy="163512"/>
          </a:xfrm>
          <a:prstGeom prst="rect">
            <a:avLst/>
          </a:prstGeom>
          <a:noFill/>
          <a:ln>
            <a:noFill/>
          </a:ln>
        </p:spPr>
      </p:pic>
      <p:sp>
        <p:nvSpPr>
          <p:cNvPr id="139" name="Google Shape;139;p4"/>
          <p:cNvSpPr txBox="1"/>
          <p:nvPr/>
        </p:nvSpPr>
        <p:spPr>
          <a:xfrm>
            <a:off x="1096963" y="585788"/>
            <a:ext cx="1028700" cy="554037"/>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GB" sz="3200" b="1" i="0" u="none" strike="noStrike" cap="none">
                <a:solidFill>
                  <a:srgbClr val="3F3F3F"/>
                </a:solidFill>
                <a:latin typeface="Calibri"/>
                <a:ea typeface="Calibri"/>
                <a:cs typeface="Calibri"/>
                <a:sym typeface="Calibri"/>
              </a:rPr>
              <a:t>01</a:t>
            </a:r>
            <a:endParaRPr sz="1400" b="0" i="0" u="none" strike="noStrike" cap="none">
              <a:solidFill>
                <a:srgbClr val="000000"/>
              </a:solidFill>
              <a:latin typeface="Arial"/>
              <a:ea typeface="Arial"/>
              <a:cs typeface="Arial"/>
              <a:sym typeface="Arial"/>
            </a:endParaRPr>
          </a:p>
        </p:txBody>
      </p:sp>
      <p:pic>
        <p:nvPicPr>
          <p:cNvPr id="140" name="Google Shape;140;p4" descr="Bücher"/>
          <p:cNvPicPr preferRelativeResize="0"/>
          <p:nvPr/>
        </p:nvPicPr>
        <p:blipFill rotWithShape="1">
          <a:blip r:embed="rId5">
            <a:alphaModFix/>
          </a:blip>
          <a:srcRect/>
          <a:stretch/>
        </p:blipFill>
        <p:spPr>
          <a:xfrm>
            <a:off x="8140700" y="2541588"/>
            <a:ext cx="2541588" cy="1620837"/>
          </a:xfrm>
          <a:prstGeom prst="rect">
            <a:avLst/>
          </a:prstGeom>
          <a:noFill/>
          <a:ln>
            <a:noFill/>
          </a:ln>
        </p:spPr>
      </p:pic>
      <p:sp>
        <p:nvSpPr>
          <p:cNvPr id="141" name="Google Shape;141;p4"/>
          <p:cNvSpPr txBox="1"/>
          <p:nvPr/>
        </p:nvSpPr>
        <p:spPr>
          <a:xfrm>
            <a:off x="960437" y="1331743"/>
            <a:ext cx="8086283"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3200" b="1" i="0" u="none" strike="noStrike" cap="none" dirty="0">
                <a:solidFill>
                  <a:srgbClr val="595959"/>
                </a:solidFill>
                <a:latin typeface="Calibri"/>
                <a:ea typeface="Calibri"/>
                <a:cs typeface="Calibri"/>
                <a:sym typeface="Calibri"/>
              </a:rPr>
              <a:t>Experiențe de utilizare a companiilor ecologice</a:t>
            </a:r>
            <a:endParaRPr sz="3200" b="0" i="0" u="none" strike="noStrike" cap="none" dirty="0">
              <a:solidFill>
                <a:srgbClr val="000000"/>
              </a:solidFill>
              <a:latin typeface="Arial"/>
              <a:ea typeface="Arial"/>
              <a:cs typeface="Arial"/>
              <a:sym typeface="Arial"/>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5"/>
          <p:cNvSpPr txBox="1">
            <a:spLocks noGrp="1"/>
          </p:cNvSpPr>
          <p:nvPr>
            <p:ph type="body" idx="1"/>
          </p:nvPr>
        </p:nvSpPr>
        <p:spPr>
          <a:xfrm>
            <a:off x="640080" y="1169987"/>
            <a:ext cx="10515600" cy="4518025"/>
          </a:xfrm>
          <a:prstGeom prst="rect">
            <a:avLst/>
          </a:prstGeom>
          <a:noFill/>
          <a:ln>
            <a:noFill/>
          </a:ln>
        </p:spPr>
        <p:txBody>
          <a:bodyPr spcFirstLastPara="1" wrap="square" lIns="0" tIns="45700" rIns="0" bIns="45700" anchor="t" anchorCtr="0">
            <a:normAutofit/>
          </a:bodyPr>
          <a:lstStyle/>
          <a:p>
            <a:pPr marL="0" lvl="0" indent="0" algn="just" rtl="0">
              <a:lnSpc>
                <a:spcPct val="120000"/>
              </a:lnSpc>
              <a:spcBef>
                <a:spcPts val="0"/>
              </a:spcBef>
              <a:spcAft>
                <a:spcPts val="0"/>
              </a:spcAft>
              <a:buClr>
                <a:schemeClr val="accent1"/>
              </a:buClr>
              <a:buSzPts val="2400"/>
              <a:buNone/>
            </a:pPr>
            <a:r>
              <a:rPr lang="en-GB" sz="2400" b="1" dirty="0">
                <a:solidFill>
                  <a:srgbClr val="2A4F1C"/>
                </a:solidFill>
                <a:latin typeface="Calibri"/>
                <a:ea typeface="Calibri"/>
                <a:cs typeface="Calibri"/>
                <a:sym typeface="Calibri"/>
              </a:rPr>
              <a:t>De la </a:t>
            </a:r>
            <a:r>
              <a:rPr lang="en-GB" sz="2400" b="1" dirty="0" err="1">
                <a:solidFill>
                  <a:srgbClr val="2A4F1C"/>
                </a:solidFill>
                <a:latin typeface="Calibri"/>
                <a:ea typeface="Calibri"/>
                <a:cs typeface="Calibri"/>
                <a:sym typeface="Calibri"/>
              </a:rPr>
              <a:t>jumătatea</a:t>
            </a:r>
            <a:r>
              <a:rPr lang="en-GB" sz="2400" b="1" dirty="0">
                <a:solidFill>
                  <a:srgbClr val="2A4F1C"/>
                </a:solidFill>
                <a:latin typeface="Calibri"/>
                <a:ea typeface="Calibri"/>
                <a:cs typeface="Calibri"/>
                <a:sym typeface="Calibri"/>
              </a:rPr>
              <a:t> </a:t>
            </a:r>
            <a:r>
              <a:rPr lang="en-GB" sz="2400" b="1" dirty="0" err="1">
                <a:solidFill>
                  <a:srgbClr val="2A4F1C"/>
                </a:solidFill>
                <a:latin typeface="Calibri"/>
                <a:ea typeface="Calibri"/>
                <a:cs typeface="Calibri"/>
                <a:sym typeface="Calibri"/>
              </a:rPr>
              <a:t>secolului</a:t>
            </a:r>
            <a:r>
              <a:rPr lang="en-GB" sz="2400" b="1" dirty="0">
                <a:solidFill>
                  <a:srgbClr val="2A4F1C"/>
                </a:solidFill>
                <a:latin typeface="Calibri"/>
                <a:ea typeface="Calibri"/>
                <a:cs typeface="Calibri"/>
                <a:sym typeface="Calibri"/>
              </a:rPr>
              <a:t> al XX-lea s-a </a:t>
            </a:r>
            <a:r>
              <a:rPr lang="en-GB" sz="2400" b="1" dirty="0" err="1">
                <a:solidFill>
                  <a:srgbClr val="2A4F1C"/>
                </a:solidFill>
                <a:latin typeface="Calibri"/>
                <a:ea typeface="Calibri"/>
                <a:cs typeface="Calibri"/>
                <a:sym typeface="Calibri"/>
              </a:rPr>
              <a:t>înregistrat</a:t>
            </a:r>
            <a:r>
              <a:rPr lang="en-GB" sz="2400" b="1" dirty="0">
                <a:solidFill>
                  <a:srgbClr val="2A4F1C"/>
                </a:solidFill>
                <a:latin typeface="Calibri"/>
                <a:ea typeface="Calibri"/>
                <a:cs typeface="Calibri"/>
                <a:sym typeface="Calibri"/>
              </a:rPr>
              <a:t> o </a:t>
            </a:r>
            <a:r>
              <a:rPr lang="en-GB" sz="2400" b="1" dirty="0" err="1">
                <a:solidFill>
                  <a:srgbClr val="2A4F1C"/>
                </a:solidFill>
                <a:latin typeface="Calibri"/>
                <a:ea typeface="Calibri"/>
                <a:cs typeface="Calibri"/>
                <a:sym typeface="Calibri"/>
              </a:rPr>
              <a:t>creștere</a:t>
            </a:r>
            <a:r>
              <a:rPr lang="en-GB" sz="2400" b="1" dirty="0">
                <a:solidFill>
                  <a:srgbClr val="2A4F1C"/>
                </a:solidFill>
                <a:latin typeface="Calibri"/>
                <a:ea typeface="Calibri"/>
                <a:cs typeface="Calibri"/>
                <a:sym typeface="Calibri"/>
              </a:rPr>
              <a:t> </a:t>
            </a:r>
            <a:r>
              <a:rPr lang="en-GB" sz="2400" b="1" dirty="0" err="1">
                <a:solidFill>
                  <a:srgbClr val="2A4F1C"/>
                </a:solidFill>
                <a:latin typeface="Calibri"/>
                <a:ea typeface="Calibri"/>
                <a:cs typeface="Calibri"/>
                <a:sym typeface="Calibri"/>
              </a:rPr>
              <a:t>dramatică</a:t>
            </a:r>
            <a:r>
              <a:rPr lang="en-GB" sz="2400" b="1" dirty="0">
                <a:solidFill>
                  <a:srgbClr val="2A4F1C"/>
                </a:solidFill>
                <a:latin typeface="Calibri"/>
                <a:ea typeface="Calibri"/>
                <a:cs typeface="Calibri"/>
                <a:sym typeface="Calibri"/>
              </a:rPr>
              <a:t> a </a:t>
            </a:r>
            <a:r>
              <a:rPr lang="en-GB" sz="2400" b="1" dirty="0" err="1">
                <a:solidFill>
                  <a:srgbClr val="2A4F1C"/>
                </a:solidFill>
                <a:latin typeface="Calibri"/>
                <a:ea typeface="Calibri"/>
                <a:cs typeface="Calibri"/>
                <a:sym typeface="Calibri"/>
              </a:rPr>
              <a:t>consumului</a:t>
            </a:r>
            <a:r>
              <a:rPr lang="en-GB" sz="2400" b="1" dirty="0">
                <a:solidFill>
                  <a:srgbClr val="2A4F1C"/>
                </a:solidFill>
                <a:latin typeface="Calibri"/>
                <a:ea typeface="Calibri"/>
                <a:cs typeface="Calibri"/>
                <a:sym typeface="Calibri"/>
              </a:rPr>
              <a:t> de </a:t>
            </a:r>
            <a:r>
              <a:rPr lang="en-GB" sz="2400" b="1" dirty="0" err="1">
                <a:solidFill>
                  <a:srgbClr val="2A4F1C"/>
                </a:solidFill>
                <a:latin typeface="Calibri"/>
                <a:ea typeface="Calibri"/>
                <a:cs typeface="Calibri"/>
                <a:sym typeface="Calibri"/>
              </a:rPr>
              <a:t>resurse</a:t>
            </a:r>
            <a:r>
              <a:rPr lang="en-GB" sz="2400" b="1" dirty="0">
                <a:solidFill>
                  <a:srgbClr val="2A4F1C"/>
                </a:solidFill>
                <a:latin typeface="Calibri"/>
                <a:ea typeface="Calibri"/>
                <a:cs typeface="Calibri"/>
                <a:sym typeface="Calibri"/>
              </a:rPr>
              <a:t>, cum </a:t>
            </a:r>
            <a:r>
              <a:rPr lang="en-GB" sz="2400" b="1" dirty="0" err="1">
                <a:solidFill>
                  <a:srgbClr val="2A4F1C"/>
                </a:solidFill>
                <a:latin typeface="Calibri"/>
                <a:ea typeface="Calibri"/>
                <a:cs typeface="Calibri"/>
                <a:sym typeface="Calibri"/>
              </a:rPr>
              <a:t>ar</a:t>
            </a:r>
            <a:r>
              <a:rPr lang="en-GB" sz="2400" b="1" dirty="0">
                <a:solidFill>
                  <a:srgbClr val="2A4F1C"/>
                </a:solidFill>
                <a:latin typeface="Calibri"/>
                <a:ea typeface="Calibri"/>
                <a:cs typeface="Calibri"/>
                <a:sym typeface="Calibri"/>
              </a:rPr>
              <a:t> fi </a:t>
            </a:r>
            <a:r>
              <a:rPr lang="en-GB" sz="2400" b="1" dirty="0" err="1">
                <a:solidFill>
                  <a:srgbClr val="2A4F1C"/>
                </a:solidFill>
                <a:latin typeface="Calibri"/>
                <a:ea typeface="Calibri"/>
                <a:cs typeface="Calibri"/>
                <a:sym typeface="Calibri"/>
              </a:rPr>
              <a:t>apa</a:t>
            </a:r>
            <a:r>
              <a:rPr lang="en-GB" sz="2400" b="1" dirty="0">
                <a:solidFill>
                  <a:srgbClr val="2A4F1C"/>
                </a:solidFill>
                <a:latin typeface="Calibri"/>
                <a:ea typeface="Calibri"/>
                <a:cs typeface="Calibri"/>
                <a:sym typeface="Calibri"/>
              </a:rPr>
              <a:t>, </a:t>
            </a:r>
            <a:r>
              <a:rPr lang="en-GB" sz="2400" b="1" dirty="0" err="1">
                <a:solidFill>
                  <a:srgbClr val="2A4F1C"/>
                </a:solidFill>
                <a:latin typeface="Calibri"/>
                <a:ea typeface="Calibri"/>
                <a:cs typeface="Calibri"/>
                <a:sym typeface="Calibri"/>
              </a:rPr>
              <a:t>îngrășămintele</a:t>
            </a:r>
            <a:r>
              <a:rPr lang="en-GB" sz="2400" b="1" dirty="0">
                <a:solidFill>
                  <a:srgbClr val="2A4F1C"/>
                </a:solidFill>
                <a:latin typeface="Calibri"/>
                <a:ea typeface="Calibri"/>
                <a:cs typeface="Calibri"/>
                <a:sym typeface="Calibri"/>
              </a:rPr>
              <a:t> </a:t>
            </a:r>
            <a:r>
              <a:rPr lang="en-GB" sz="2400" b="1" dirty="0" err="1">
                <a:solidFill>
                  <a:srgbClr val="2A4F1C"/>
                </a:solidFill>
                <a:latin typeface="Calibri"/>
                <a:ea typeface="Calibri"/>
                <a:cs typeface="Calibri"/>
                <a:sym typeface="Calibri"/>
              </a:rPr>
              <a:t>minerale</a:t>
            </a:r>
            <a:r>
              <a:rPr lang="en-GB" sz="2400" b="1" dirty="0">
                <a:solidFill>
                  <a:srgbClr val="2A4F1C"/>
                </a:solidFill>
                <a:latin typeface="Calibri"/>
                <a:ea typeface="Calibri"/>
                <a:cs typeface="Calibri"/>
                <a:sym typeface="Calibri"/>
              </a:rPr>
              <a:t>, </a:t>
            </a:r>
            <a:r>
              <a:rPr lang="en-GB" sz="2400" b="1" dirty="0" err="1">
                <a:solidFill>
                  <a:srgbClr val="2A4F1C"/>
                </a:solidFill>
                <a:latin typeface="Calibri"/>
                <a:ea typeface="Calibri"/>
                <a:cs typeface="Calibri"/>
                <a:sym typeface="Calibri"/>
              </a:rPr>
              <a:t>combustibilii</a:t>
            </a:r>
            <a:r>
              <a:rPr lang="en-GB" sz="2400" b="1" dirty="0">
                <a:solidFill>
                  <a:srgbClr val="2A4F1C"/>
                </a:solidFill>
                <a:latin typeface="Calibri"/>
                <a:ea typeface="Calibri"/>
                <a:cs typeface="Calibri"/>
                <a:sym typeface="Calibri"/>
              </a:rPr>
              <a:t> </a:t>
            </a:r>
            <a:r>
              <a:rPr lang="en-GB" sz="2400" b="1" dirty="0" err="1">
                <a:solidFill>
                  <a:srgbClr val="2A4F1C"/>
                </a:solidFill>
                <a:latin typeface="Calibri"/>
                <a:ea typeface="Calibri"/>
                <a:cs typeface="Calibri"/>
                <a:sym typeface="Calibri"/>
              </a:rPr>
              <a:t>fosili</a:t>
            </a:r>
            <a:r>
              <a:rPr lang="en-GB" sz="2400" b="1" dirty="0">
                <a:solidFill>
                  <a:srgbClr val="2A4F1C"/>
                </a:solidFill>
                <a:latin typeface="Calibri"/>
                <a:ea typeface="Calibri"/>
                <a:cs typeface="Calibri"/>
                <a:sym typeface="Calibri"/>
              </a:rPr>
              <a:t>, </a:t>
            </a:r>
            <a:r>
              <a:rPr lang="en-GB" sz="2400" b="1" dirty="0" err="1">
                <a:solidFill>
                  <a:srgbClr val="2A4F1C"/>
                </a:solidFill>
                <a:latin typeface="Calibri"/>
                <a:ea typeface="Calibri"/>
                <a:cs typeface="Calibri"/>
                <a:sym typeface="Calibri"/>
              </a:rPr>
              <a:t>hârtia</a:t>
            </a:r>
            <a:r>
              <a:rPr lang="en-GB" sz="2400" b="1" dirty="0">
                <a:solidFill>
                  <a:srgbClr val="2A4F1C"/>
                </a:solidFill>
                <a:latin typeface="Calibri"/>
                <a:ea typeface="Calibri"/>
                <a:cs typeface="Calibri"/>
                <a:sym typeface="Calibri"/>
              </a:rPr>
              <a:t>, precum </a:t>
            </a:r>
            <a:r>
              <a:rPr lang="en-GB" sz="2400" b="1" dirty="0" err="1">
                <a:solidFill>
                  <a:srgbClr val="2A4F1C"/>
                </a:solidFill>
                <a:latin typeface="Calibri"/>
                <a:ea typeface="Calibri"/>
                <a:cs typeface="Calibri"/>
                <a:sym typeface="Calibri"/>
              </a:rPr>
              <a:t>și</a:t>
            </a:r>
            <a:r>
              <a:rPr lang="en-GB" sz="2400" b="1" dirty="0">
                <a:solidFill>
                  <a:srgbClr val="2A4F1C"/>
                </a:solidFill>
                <a:latin typeface="Calibri"/>
                <a:ea typeface="Calibri"/>
                <a:cs typeface="Calibri"/>
                <a:sym typeface="Calibri"/>
              </a:rPr>
              <a:t> o </a:t>
            </a:r>
            <a:r>
              <a:rPr lang="en-GB" sz="2400" b="1" dirty="0" err="1">
                <a:solidFill>
                  <a:srgbClr val="2A4F1C"/>
                </a:solidFill>
                <a:latin typeface="Calibri"/>
                <a:ea typeface="Calibri"/>
                <a:cs typeface="Calibri"/>
                <a:sym typeface="Calibri"/>
              </a:rPr>
              <a:t>creștere</a:t>
            </a:r>
            <a:r>
              <a:rPr lang="en-GB" sz="2400" b="1" dirty="0">
                <a:solidFill>
                  <a:srgbClr val="2A4F1C"/>
                </a:solidFill>
                <a:latin typeface="Calibri"/>
                <a:ea typeface="Calibri"/>
                <a:cs typeface="Calibri"/>
                <a:sym typeface="Calibri"/>
              </a:rPr>
              <a:t> a </a:t>
            </a:r>
            <a:r>
              <a:rPr lang="en-GB" sz="2400" b="1" dirty="0" err="1">
                <a:solidFill>
                  <a:srgbClr val="2A4F1C"/>
                </a:solidFill>
                <a:latin typeface="Calibri"/>
                <a:ea typeface="Calibri"/>
                <a:cs typeface="Calibri"/>
                <a:sym typeface="Calibri"/>
              </a:rPr>
              <a:t>nivelurilor</a:t>
            </a:r>
            <a:r>
              <a:rPr lang="en-GB" sz="2400" b="1" dirty="0">
                <a:solidFill>
                  <a:srgbClr val="2A4F1C"/>
                </a:solidFill>
                <a:latin typeface="Calibri"/>
                <a:ea typeface="Calibri"/>
                <a:cs typeface="Calibri"/>
                <a:sym typeface="Calibri"/>
              </a:rPr>
              <a:t> de </a:t>
            </a:r>
            <a:r>
              <a:rPr lang="en-GB" sz="2400" b="1" dirty="0" err="1">
                <a:solidFill>
                  <a:srgbClr val="2A4F1C"/>
                </a:solidFill>
                <a:latin typeface="Calibri"/>
                <a:ea typeface="Calibri"/>
                <a:cs typeface="Calibri"/>
                <a:sym typeface="Calibri"/>
              </a:rPr>
              <a:t>despădurire</a:t>
            </a:r>
            <a:r>
              <a:rPr lang="en-GB" sz="2400" b="1" dirty="0">
                <a:solidFill>
                  <a:srgbClr val="2A4F1C"/>
                </a:solidFill>
                <a:latin typeface="Calibri"/>
                <a:ea typeface="Calibri"/>
                <a:cs typeface="Calibri"/>
                <a:sym typeface="Calibri"/>
              </a:rPr>
              <a:t> </a:t>
            </a:r>
            <a:r>
              <a:rPr lang="en-GB" sz="2400" b="1" dirty="0" err="1">
                <a:solidFill>
                  <a:srgbClr val="2A4F1C"/>
                </a:solidFill>
                <a:latin typeface="Calibri"/>
                <a:ea typeface="Calibri"/>
                <a:cs typeface="Calibri"/>
                <a:sym typeface="Calibri"/>
              </a:rPr>
              <a:t>și</a:t>
            </a:r>
            <a:r>
              <a:rPr lang="en-GB" sz="2400" b="1" dirty="0">
                <a:solidFill>
                  <a:srgbClr val="2A4F1C"/>
                </a:solidFill>
                <a:latin typeface="Calibri"/>
                <a:ea typeface="Calibri"/>
                <a:cs typeface="Calibri"/>
                <a:sym typeface="Calibri"/>
              </a:rPr>
              <a:t> a </a:t>
            </a:r>
            <a:r>
              <a:rPr lang="en-GB" sz="2400" b="1" dirty="0" err="1">
                <a:solidFill>
                  <a:srgbClr val="2A4F1C"/>
                </a:solidFill>
                <a:latin typeface="Calibri"/>
                <a:ea typeface="Calibri"/>
                <a:cs typeface="Calibri"/>
                <a:sym typeface="Calibri"/>
              </a:rPr>
              <a:t>emisiilor</a:t>
            </a:r>
            <a:r>
              <a:rPr lang="en-GB" sz="2400" b="1" dirty="0">
                <a:solidFill>
                  <a:srgbClr val="2A4F1C"/>
                </a:solidFill>
                <a:latin typeface="Calibri"/>
                <a:ea typeface="Calibri"/>
                <a:cs typeface="Calibri"/>
                <a:sym typeface="Calibri"/>
              </a:rPr>
              <a:t> de gaze cu </a:t>
            </a:r>
            <a:r>
              <a:rPr lang="en-GB" sz="2400" b="1" dirty="0" err="1">
                <a:solidFill>
                  <a:srgbClr val="2A4F1C"/>
                </a:solidFill>
                <a:latin typeface="Calibri"/>
                <a:ea typeface="Calibri"/>
                <a:cs typeface="Calibri"/>
                <a:sym typeface="Calibri"/>
              </a:rPr>
              <a:t>efect</a:t>
            </a:r>
            <a:r>
              <a:rPr lang="en-GB" sz="2400" b="1" dirty="0">
                <a:solidFill>
                  <a:srgbClr val="2A4F1C"/>
                </a:solidFill>
                <a:latin typeface="Calibri"/>
                <a:ea typeface="Calibri"/>
                <a:cs typeface="Calibri"/>
                <a:sym typeface="Calibri"/>
              </a:rPr>
              <a:t> de </a:t>
            </a:r>
            <a:r>
              <a:rPr lang="en-GB" sz="2400" b="1" dirty="0" err="1">
                <a:solidFill>
                  <a:srgbClr val="2A4F1C"/>
                </a:solidFill>
                <a:latin typeface="Calibri"/>
                <a:ea typeface="Calibri"/>
                <a:cs typeface="Calibri"/>
                <a:sym typeface="Calibri"/>
              </a:rPr>
              <a:t>seră</a:t>
            </a:r>
            <a:r>
              <a:rPr lang="en-GB" sz="2400" b="1" dirty="0">
                <a:solidFill>
                  <a:srgbClr val="2A4F1C"/>
                </a:solidFill>
                <a:latin typeface="Calibri"/>
                <a:ea typeface="Calibri"/>
                <a:cs typeface="Calibri"/>
                <a:sym typeface="Calibri"/>
              </a:rPr>
              <a:t>, </a:t>
            </a:r>
            <a:r>
              <a:rPr lang="en-GB" sz="2400" b="1" dirty="0" err="1">
                <a:solidFill>
                  <a:srgbClr val="2A4F1C"/>
                </a:solidFill>
                <a:latin typeface="Calibri"/>
                <a:ea typeface="Calibri"/>
                <a:cs typeface="Calibri"/>
                <a:sym typeface="Calibri"/>
              </a:rPr>
              <a:t>în</a:t>
            </a:r>
            <a:r>
              <a:rPr lang="en-GB" sz="2400" b="1" dirty="0">
                <a:solidFill>
                  <a:srgbClr val="2A4F1C"/>
                </a:solidFill>
                <a:latin typeface="Calibri"/>
                <a:ea typeface="Calibri"/>
                <a:cs typeface="Calibri"/>
                <a:sym typeface="Calibri"/>
              </a:rPr>
              <a:t> special de CO2 (</a:t>
            </a:r>
            <a:r>
              <a:rPr lang="en-GB" sz="2400" b="1" dirty="0" err="1">
                <a:solidFill>
                  <a:srgbClr val="2A4F1C"/>
                </a:solidFill>
                <a:latin typeface="Calibri"/>
                <a:ea typeface="Calibri"/>
                <a:cs typeface="Calibri"/>
                <a:sym typeface="Calibri"/>
              </a:rPr>
              <a:t>Biloslavo</a:t>
            </a:r>
            <a:r>
              <a:rPr lang="en-GB" sz="2400" b="1" dirty="0">
                <a:solidFill>
                  <a:srgbClr val="2A4F1C"/>
                </a:solidFill>
                <a:latin typeface="Calibri"/>
                <a:ea typeface="Calibri"/>
                <a:cs typeface="Calibri"/>
                <a:sym typeface="Calibri"/>
              </a:rPr>
              <a:t> </a:t>
            </a:r>
            <a:r>
              <a:rPr lang="en-GB" sz="2400" b="1" dirty="0" err="1">
                <a:solidFill>
                  <a:srgbClr val="2A4F1C"/>
                </a:solidFill>
                <a:latin typeface="Calibri"/>
                <a:ea typeface="Calibri"/>
                <a:cs typeface="Calibri"/>
                <a:sym typeface="Calibri"/>
              </a:rPr>
              <a:t>și</a:t>
            </a:r>
            <a:r>
              <a:rPr lang="en-GB" sz="2400" b="1" dirty="0">
                <a:solidFill>
                  <a:srgbClr val="2A4F1C"/>
                </a:solidFill>
                <a:latin typeface="Calibri"/>
                <a:ea typeface="Calibri"/>
                <a:cs typeface="Calibri"/>
                <a:sym typeface="Calibri"/>
              </a:rPr>
              <a:t> </a:t>
            </a:r>
            <a:r>
              <a:rPr lang="en-GB" sz="2400" b="1" dirty="0" err="1">
                <a:solidFill>
                  <a:srgbClr val="2A4F1C"/>
                </a:solidFill>
                <a:latin typeface="Calibri"/>
                <a:ea typeface="Calibri"/>
                <a:cs typeface="Calibri"/>
                <a:sym typeface="Calibri"/>
              </a:rPr>
              <a:t>Trnavcevic</a:t>
            </a:r>
            <a:r>
              <a:rPr lang="en-GB" sz="2400" b="1" dirty="0">
                <a:solidFill>
                  <a:srgbClr val="2A4F1C"/>
                </a:solidFill>
                <a:latin typeface="Calibri"/>
                <a:ea typeface="Calibri"/>
                <a:cs typeface="Calibri"/>
                <a:sym typeface="Calibri"/>
              </a:rPr>
              <a:t>, 2014, p. 1</a:t>
            </a:r>
          </a:p>
          <a:p>
            <a:pPr marL="0" lvl="0" indent="0" algn="just" rtl="0">
              <a:lnSpc>
                <a:spcPct val="120000"/>
              </a:lnSpc>
              <a:spcBef>
                <a:spcPts val="0"/>
              </a:spcBef>
              <a:spcAft>
                <a:spcPts val="0"/>
              </a:spcAft>
              <a:buClr>
                <a:schemeClr val="accent1"/>
              </a:buClr>
              <a:buSzPts val="2400"/>
              <a:buNone/>
            </a:pPr>
            <a:r>
              <a:rPr lang="en-GB" sz="2400" b="1" dirty="0">
                <a:solidFill>
                  <a:srgbClr val="2A4F1C"/>
                </a:solidFill>
                <a:latin typeface="Calibri"/>
                <a:ea typeface="Calibri"/>
                <a:cs typeface="Calibri"/>
                <a:sym typeface="Calibri"/>
              </a:rPr>
              <a:t>158) </a:t>
            </a:r>
          </a:p>
          <a:p>
            <a:pPr marL="0" lvl="0" indent="0" algn="just" rtl="0">
              <a:lnSpc>
                <a:spcPct val="120000"/>
              </a:lnSpc>
              <a:spcBef>
                <a:spcPts val="0"/>
              </a:spcBef>
              <a:spcAft>
                <a:spcPts val="0"/>
              </a:spcAft>
              <a:buClr>
                <a:schemeClr val="accent1"/>
              </a:buClr>
              <a:buSzPts val="2400"/>
              <a:buNone/>
            </a:pPr>
            <a:endParaRPr lang="en-GB" sz="2400" b="1" dirty="0">
              <a:solidFill>
                <a:srgbClr val="2A4F1C"/>
              </a:solidFill>
              <a:latin typeface="Calibri"/>
              <a:ea typeface="Calibri"/>
              <a:cs typeface="Calibri"/>
              <a:sym typeface="Calibri"/>
            </a:endParaRPr>
          </a:p>
          <a:p>
            <a:pPr marL="0" lvl="0" indent="0" algn="just" rtl="0">
              <a:lnSpc>
                <a:spcPct val="120000"/>
              </a:lnSpc>
              <a:spcBef>
                <a:spcPts val="0"/>
              </a:spcBef>
              <a:spcAft>
                <a:spcPts val="0"/>
              </a:spcAft>
              <a:buClr>
                <a:schemeClr val="accent1"/>
              </a:buClr>
              <a:buSzPts val="2400"/>
              <a:buNone/>
            </a:pPr>
            <a:r>
              <a:rPr lang="en-GB" sz="2400" b="1" dirty="0" err="1">
                <a:solidFill>
                  <a:srgbClr val="2A4F1C"/>
                </a:solidFill>
                <a:latin typeface="Calibri"/>
                <a:ea typeface="Calibri"/>
                <a:cs typeface="Calibri"/>
                <a:sym typeface="Calibri"/>
              </a:rPr>
              <a:t>Această</a:t>
            </a:r>
            <a:r>
              <a:rPr lang="en-GB" sz="2400" b="1" dirty="0">
                <a:solidFill>
                  <a:srgbClr val="2A4F1C"/>
                </a:solidFill>
                <a:latin typeface="Calibri"/>
                <a:ea typeface="Calibri"/>
                <a:cs typeface="Calibri"/>
                <a:sym typeface="Calibri"/>
              </a:rPr>
              <a:t> </a:t>
            </a:r>
            <a:r>
              <a:rPr lang="en-GB" sz="2400" b="1" dirty="0" err="1">
                <a:solidFill>
                  <a:srgbClr val="2A4F1C"/>
                </a:solidFill>
                <a:latin typeface="Calibri"/>
                <a:ea typeface="Calibri"/>
                <a:cs typeface="Calibri"/>
                <a:sym typeface="Calibri"/>
              </a:rPr>
              <a:t>utilizare</a:t>
            </a:r>
            <a:r>
              <a:rPr lang="en-GB" sz="2400" b="1" dirty="0">
                <a:solidFill>
                  <a:srgbClr val="2A4F1C"/>
                </a:solidFill>
                <a:latin typeface="Calibri"/>
                <a:ea typeface="Calibri"/>
                <a:cs typeface="Calibri"/>
                <a:sym typeface="Calibri"/>
              </a:rPr>
              <a:t> </a:t>
            </a:r>
            <a:r>
              <a:rPr lang="en-GB" sz="2400" b="1" dirty="0" err="1">
                <a:solidFill>
                  <a:srgbClr val="2A4F1C"/>
                </a:solidFill>
                <a:latin typeface="Calibri"/>
                <a:ea typeface="Calibri"/>
                <a:cs typeface="Calibri"/>
                <a:sym typeface="Calibri"/>
              </a:rPr>
              <a:t>crescută</a:t>
            </a:r>
            <a:r>
              <a:rPr lang="en-GB" sz="2400" b="1" dirty="0">
                <a:solidFill>
                  <a:srgbClr val="2A4F1C"/>
                </a:solidFill>
                <a:latin typeface="Calibri"/>
                <a:ea typeface="Calibri"/>
                <a:cs typeface="Calibri"/>
                <a:sym typeface="Calibri"/>
              </a:rPr>
              <a:t> </a:t>
            </a:r>
            <a:r>
              <a:rPr lang="en-GB" sz="2400" b="1" dirty="0" err="1">
                <a:solidFill>
                  <a:srgbClr val="2A4F1C"/>
                </a:solidFill>
                <a:latin typeface="Calibri"/>
                <a:ea typeface="Calibri"/>
                <a:cs typeface="Calibri"/>
                <a:sym typeface="Calibri"/>
              </a:rPr>
              <a:t>atât</a:t>
            </a:r>
            <a:r>
              <a:rPr lang="en-GB" sz="2400" b="1" dirty="0">
                <a:solidFill>
                  <a:srgbClr val="2A4F1C"/>
                </a:solidFill>
                <a:latin typeface="Calibri"/>
                <a:ea typeface="Calibri"/>
                <a:cs typeface="Calibri"/>
                <a:sym typeface="Calibri"/>
              </a:rPr>
              <a:t> a </a:t>
            </a:r>
            <a:r>
              <a:rPr lang="en-GB" sz="2400" b="1" dirty="0" err="1">
                <a:solidFill>
                  <a:srgbClr val="2A4F1C"/>
                </a:solidFill>
                <a:latin typeface="Calibri"/>
                <a:ea typeface="Calibri"/>
                <a:cs typeface="Calibri"/>
                <a:sym typeface="Calibri"/>
              </a:rPr>
              <a:t>surselor</a:t>
            </a:r>
            <a:r>
              <a:rPr lang="en-GB" sz="2400" b="1" dirty="0">
                <a:solidFill>
                  <a:srgbClr val="2A4F1C"/>
                </a:solidFill>
                <a:latin typeface="Calibri"/>
                <a:ea typeface="Calibri"/>
                <a:cs typeface="Calibri"/>
                <a:sym typeface="Calibri"/>
              </a:rPr>
              <a:t> de </a:t>
            </a:r>
            <a:r>
              <a:rPr lang="en-GB" sz="2400" b="1" dirty="0" err="1">
                <a:solidFill>
                  <a:srgbClr val="2A4F1C"/>
                </a:solidFill>
                <a:latin typeface="Calibri"/>
                <a:ea typeface="Calibri"/>
                <a:cs typeface="Calibri"/>
                <a:sym typeface="Calibri"/>
              </a:rPr>
              <a:t>energie</a:t>
            </a:r>
            <a:r>
              <a:rPr lang="en-GB" sz="2400" b="1" dirty="0">
                <a:solidFill>
                  <a:srgbClr val="2A4F1C"/>
                </a:solidFill>
                <a:latin typeface="Calibri"/>
                <a:ea typeface="Calibri"/>
                <a:cs typeface="Calibri"/>
                <a:sym typeface="Calibri"/>
              </a:rPr>
              <a:t> </a:t>
            </a:r>
            <a:r>
              <a:rPr lang="en-GB" sz="2400" b="1" dirty="0" err="1">
                <a:solidFill>
                  <a:srgbClr val="2A4F1C"/>
                </a:solidFill>
                <a:latin typeface="Calibri"/>
                <a:ea typeface="Calibri"/>
                <a:cs typeface="Calibri"/>
                <a:sym typeface="Calibri"/>
              </a:rPr>
              <a:t>neregenerabilă</a:t>
            </a:r>
            <a:r>
              <a:rPr lang="en-GB" sz="2400" b="1" dirty="0">
                <a:solidFill>
                  <a:srgbClr val="2A4F1C"/>
                </a:solidFill>
                <a:latin typeface="Calibri"/>
                <a:ea typeface="Calibri"/>
                <a:cs typeface="Calibri"/>
                <a:sym typeface="Calibri"/>
              </a:rPr>
              <a:t>, </a:t>
            </a:r>
            <a:r>
              <a:rPr lang="en-GB" sz="2400" b="1" dirty="0" err="1">
                <a:solidFill>
                  <a:srgbClr val="2A4F1C"/>
                </a:solidFill>
                <a:latin typeface="Calibri"/>
                <a:ea typeface="Calibri"/>
                <a:cs typeface="Calibri"/>
                <a:sym typeface="Calibri"/>
              </a:rPr>
              <a:t>cât</a:t>
            </a:r>
            <a:r>
              <a:rPr lang="en-GB" sz="2400" b="1" dirty="0">
                <a:solidFill>
                  <a:srgbClr val="2A4F1C"/>
                </a:solidFill>
                <a:latin typeface="Calibri"/>
                <a:ea typeface="Calibri"/>
                <a:cs typeface="Calibri"/>
                <a:sym typeface="Calibri"/>
              </a:rPr>
              <a:t> </a:t>
            </a:r>
            <a:r>
              <a:rPr lang="en-GB" sz="2400" b="1" dirty="0" err="1">
                <a:solidFill>
                  <a:srgbClr val="2A4F1C"/>
                </a:solidFill>
                <a:latin typeface="Calibri"/>
                <a:ea typeface="Calibri"/>
                <a:cs typeface="Calibri"/>
                <a:sym typeface="Calibri"/>
              </a:rPr>
              <a:t>și</a:t>
            </a:r>
            <a:r>
              <a:rPr lang="en-GB" sz="2400" b="1" dirty="0">
                <a:solidFill>
                  <a:srgbClr val="2A4F1C"/>
                </a:solidFill>
                <a:latin typeface="Calibri"/>
                <a:ea typeface="Calibri"/>
                <a:cs typeface="Calibri"/>
                <a:sym typeface="Calibri"/>
              </a:rPr>
              <a:t> a </a:t>
            </a:r>
            <a:r>
              <a:rPr lang="en-GB" sz="2400" b="1" dirty="0" err="1">
                <a:solidFill>
                  <a:srgbClr val="2A4F1C"/>
                </a:solidFill>
                <a:latin typeface="Calibri"/>
                <a:ea typeface="Calibri"/>
                <a:cs typeface="Calibri"/>
                <a:sym typeface="Calibri"/>
              </a:rPr>
              <a:t>emisiilor</a:t>
            </a:r>
            <a:r>
              <a:rPr lang="en-GB" sz="2400" b="1" dirty="0">
                <a:solidFill>
                  <a:srgbClr val="2A4F1C"/>
                </a:solidFill>
                <a:latin typeface="Calibri"/>
                <a:ea typeface="Calibri"/>
                <a:cs typeface="Calibri"/>
                <a:sym typeface="Calibri"/>
              </a:rPr>
              <a:t> de gaze cu </a:t>
            </a:r>
            <a:r>
              <a:rPr lang="en-GB" sz="2400" b="1" dirty="0" err="1">
                <a:solidFill>
                  <a:srgbClr val="2A4F1C"/>
                </a:solidFill>
                <a:latin typeface="Calibri"/>
                <a:ea typeface="Calibri"/>
                <a:cs typeface="Calibri"/>
                <a:sym typeface="Calibri"/>
              </a:rPr>
              <a:t>efect</a:t>
            </a:r>
            <a:r>
              <a:rPr lang="en-GB" sz="2400" b="1" dirty="0">
                <a:solidFill>
                  <a:srgbClr val="2A4F1C"/>
                </a:solidFill>
                <a:latin typeface="Calibri"/>
                <a:ea typeface="Calibri"/>
                <a:cs typeface="Calibri"/>
                <a:sym typeface="Calibri"/>
              </a:rPr>
              <a:t> de </a:t>
            </a:r>
            <a:r>
              <a:rPr lang="en-GB" sz="2400" b="1" dirty="0" err="1">
                <a:solidFill>
                  <a:srgbClr val="2A4F1C"/>
                </a:solidFill>
                <a:latin typeface="Calibri"/>
                <a:ea typeface="Calibri"/>
                <a:cs typeface="Calibri"/>
                <a:sym typeface="Calibri"/>
              </a:rPr>
              <a:t>seră</a:t>
            </a:r>
            <a:r>
              <a:rPr lang="en-GB" sz="2400" b="1" dirty="0">
                <a:solidFill>
                  <a:srgbClr val="2A4F1C"/>
                </a:solidFill>
                <a:latin typeface="Calibri"/>
                <a:ea typeface="Calibri"/>
                <a:cs typeface="Calibri"/>
                <a:sym typeface="Calibri"/>
              </a:rPr>
              <a:t> au </a:t>
            </a:r>
            <a:r>
              <a:rPr lang="en-GB" sz="2400" b="1" dirty="0" err="1">
                <a:solidFill>
                  <a:srgbClr val="2A4F1C"/>
                </a:solidFill>
                <a:latin typeface="Calibri"/>
                <a:ea typeface="Calibri"/>
                <a:cs typeface="Calibri"/>
                <a:sym typeface="Calibri"/>
              </a:rPr>
              <a:t>condus</a:t>
            </a:r>
            <a:r>
              <a:rPr lang="en-GB" sz="2400" b="1" dirty="0">
                <a:solidFill>
                  <a:srgbClr val="2A4F1C"/>
                </a:solidFill>
                <a:latin typeface="Calibri"/>
                <a:ea typeface="Calibri"/>
                <a:cs typeface="Calibri"/>
                <a:sym typeface="Calibri"/>
              </a:rPr>
              <a:t> la </a:t>
            </a:r>
            <a:r>
              <a:rPr lang="en-GB" sz="2400" b="1" dirty="0" err="1">
                <a:solidFill>
                  <a:srgbClr val="2A4F1C"/>
                </a:solidFill>
                <a:latin typeface="Calibri"/>
                <a:ea typeface="Calibri"/>
                <a:cs typeface="Calibri"/>
                <a:sym typeface="Calibri"/>
              </a:rPr>
              <a:t>probleme</a:t>
            </a:r>
            <a:r>
              <a:rPr lang="en-GB" sz="2400" b="1" dirty="0">
                <a:solidFill>
                  <a:srgbClr val="2A4F1C"/>
                </a:solidFill>
                <a:latin typeface="Calibri"/>
                <a:ea typeface="Calibri"/>
                <a:cs typeface="Calibri"/>
                <a:sym typeface="Calibri"/>
              </a:rPr>
              <a:t> </a:t>
            </a:r>
            <a:r>
              <a:rPr lang="en-GB" sz="2400" b="1" dirty="0" err="1">
                <a:solidFill>
                  <a:srgbClr val="2A4F1C"/>
                </a:solidFill>
                <a:latin typeface="Calibri"/>
                <a:ea typeface="Calibri"/>
                <a:cs typeface="Calibri"/>
                <a:sym typeface="Calibri"/>
              </a:rPr>
              <a:t>ecologice</a:t>
            </a:r>
            <a:r>
              <a:rPr lang="en-GB" sz="2400" b="1" dirty="0">
                <a:solidFill>
                  <a:srgbClr val="2A4F1C"/>
                </a:solidFill>
                <a:latin typeface="Calibri"/>
                <a:ea typeface="Calibri"/>
                <a:cs typeface="Calibri"/>
                <a:sym typeface="Calibri"/>
              </a:rPr>
              <a:t> </a:t>
            </a:r>
            <a:r>
              <a:rPr lang="en-GB" sz="2400" b="1" dirty="0" err="1">
                <a:solidFill>
                  <a:srgbClr val="2A4F1C"/>
                </a:solidFill>
                <a:latin typeface="Calibri"/>
                <a:ea typeface="Calibri"/>
                <a:cs typeface="Calibri"/>
                <a:sym typeface="Calibri"/>
              </a:rPr>
              <a:t>și</a:t>
            </a:r>
            <a:r>
              <a:rPr lang="en-GB" sz="2400" b="1" dirty="0">
                <a:solidFill>
                  <a:srgbClr val="2A4F1C"/>
                </a:solidFill>
                <a:latin typeface="Calibri"/>
                <a:ea typeface="Calibri"/>
                <a:cs typeface="Calibri"/>
                <a:sym typeface="Calibri"/>
              </a:rPr>
              <a:t> </a:t>
            </a:r>
            <a:r>
              <a:rPr lang="en-GB" sz="2400" b="1" dirty="0" err="1">
                <a:solidFill>
                  <a:srgbClr val="2A4F1C"/>
                </a:solidFill>
                <a:latin typeface="Calibri"/>
                <a:ea typeface="Calibri"/>
                <a:cs typeface="Calibri"/>
                <a:sym typeface="Calibri"/>
              </a:rPr>
              <a:t>climatice</a:t>
            </a:r>
            <a:r>
              <a:rPr lang="en-GB" sz="2400" b="1" dirty="0">
                <a:solidFill>
                  <a:srgbClr val="2A4F1C"/>
                </a:solidFill>
                <a:latin typeface="Calibri"/>
                <a:ea typeface="Calibri"/>
                <a:cs typeface="Calibri"/>
                <a:sym typeface="Calibri"/>
              </a:rPr>
              <a:t> </a:t>
            </a:r>
            <a:endParaRPr dirty="0"/>
          </a:p>
        </p:txBody>
      </p:sp>
      <p:sp>
        <p:nvSpPr>
          <p:cNvPr id="147" name="Google Shape;147;p5"/>
          <p:cNvSpPr/>
          <p:nvPr/>
        </p:nvSpPr>
        <p:spPr>
          <a:xfrm>
            <a:off x="4572000" y="157163"/>
            <a:ext cx="2990850" cy="927100"/>
          </a:xfrm>
          <a:prstGeom prst="rect">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8" name="Google Shape;148;p5"/>
          <p:cNvSpPr txBox="1"/>
          <p:nvPr/>
        </p:nvSpPr>
        <p:spPr>
          <a:xfrm>
            <a:off x="640080" y="197661"/>
            <a:ext cx="10515600" cy="806116"/>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2A4F1C"/>
              </a:buClr>
              <a:buSzPts val="3200"/>
              <a:buFont typeface="Arial"/>
              <a:buNone/>
            </a:pPr>
            <a:r>
              <a:rPr lang="en-GB" sz="3200" b="1" i="0" u="none" strike="noStrike" cap="none" dirty="0">
                <a:solidFill>
                  <a:srgbClr val="2A4F1C"/>
                </a:solidFill>
                <a:latin typeface="Arial"/>
                <a:ea typeface="Arial"/>
                <a:cs typeface="Arial"/>
                <a:sym typeface="Arial"/>
              </a:rPr>
              <a:t>De </a:t>
            </a:r>
            <a:r>
              <a:rPr lang="en-GB" sz="3200" b="1" i="0" u="none" strike="noStrike" cap="none" dirty="0" err="1">
                <a:solidFill>
                  <a:srgbClr val="2A4F1C"/>
                </a:solidFill>
                <a:latin typeface="Arial"/>
                <a:ea typeface="Arial"/>
                <a:cs typeface="Arial"/>
                <a:sym typeface="Arial"/>
              </a:rPr>
              <a:t>ce</a:t>
            </a:r>
            <a:r>
              <a:rPr lang="en-GB" sz="3200" b="1" i="0" u="none" strike="noStrike" cap="none" dirty="0">
                <a:solidFill>
                  <a:srgbClr val="2A4F1C"/>
                </a:solidFill>
                <a:latin typeface="Arial"/>
                <a:ea typeface="Arial"/>
                <a:cs typeface="Arial"/>
                <a:sym typeface="Arial"/>
              </a:rPr>
              <a:t> a </a:t>
            </a:r>
            <a:r>
              <a:rPr lang="en-GB" sz="3200" b="1" i="0" u="none" strike="noStrike" cap="none" dirty="0" err="1">
                <a:solidFill>
                  <a:srgbClr val="2A4F1C"/>
                </a:solidFill>
                <a:latin typeface="Arial"/>
                <a:ea typeface="Arial"/>
                <a:cs typeface="Arial"/>
                <a:sym typeface="Arial"/>
              </a:rPr>
              <a:t>devenit</a:t>
            </a:r>
            <a:r>
              <a:rPr lang="en-GB" sz="3200" b="1" i="0" u="none" strike="noStrike" cap="none" dirty="0">
                <a:solidFill>
                  <a:srgbClr val="2A4F1C"/>
                </a:solidFill>
                <a:latin typeface="Arial"/>
                <a:ea typeface="Arial"/>
                <a:cs typeface="Arial"/>
                <a:sym typeface="Arial"/>
              </a:rPr>
              <a:t> "</a:t>
            </a:r>
            <a:r>
              <a:rPr lang="en-GB" sz="3200" b="1" i="0" u="none" strike="noStrike" cap="none" dirty="0" err="1">
                <a:solidFill>
                  <a:srgbClr val="2A4F1C"/>
                </a:solidFill>
                <a:latin typeface="Arial"/>
                <a:ea typeface="Arial"/>
                <a:cs typeface="Arial"/>
                <a:sym typeface="Arial"/>
              </a:rPr>
              <a:t>verde</a:t>
            </a:r>
            <a:r>
              <a:rPr lang="en-GB" sz="3200" b="1" i="0" u="none" strike="noStrike" cap="none" dirty="0">
                <a:solidFill>
                  <a:srgbClr val="2A4F1C"/>
                </a:solidFill>
                <a:latin typeface="Arial"/>
                <a:ea typeface="Arial"/>
                <a:cs typeface="Arial"/>
                <a:sym typeface="Arial"/>
              </a:rPr>
              <a:t>" </a:t>
            </a:r>
            <a:r>
              <a:rPr lang="en-GB" sz="3200" b="1" i="0" u="none" strike="noStrike" cap="none" dirty="0" err="1">
                <a:solidFill>
                  <a:srgbClr val="2A4F1C"/>
                </a:solidFill>
                <a:latin typeface="Arial"/>
                <a:ea typeface="Arial"/>
                <a:cs typeface="Arial"/>
                <a:sym typeface="Arial"/>
              </a:rPr>
              <a:t>atât</a:t>
            </a:r>
            <a:r>
              <a:rPr lang="en-GB" sz="3200" b="1" i="0" u="none" strike="noStrike" cap="none" dirty="0">
                <a:solidFill>
                  <a:srgbClr val="2A4F1C"/>
                </a:solidFill>
                <a:latin typeface="Arial"/>
                <a:ea typeface="Arial"/>
                <a:cs typeface="Arial"/>
                <a:sym typeface="Arial"/>
              </a:rPr>
              <a:t> de important?</a:t>
            </a:r>
            <a:endParaRPr sz="3200" b="1" i="0" u="none" strike="noStrike" cap="none" dirty="0">
              <a:solidFill>
                <a:srgbClr val="2A4F1C"/>
              </a:solidFill>
              <a:latin typeface="Calibri"/>
              <a:ea typeface="Calibri"/>
              <a:cs typeface="Calibri"/>
              <a:sym typeface="Calibri"/>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6" descr="3 The UN 17 Sustainable Development Goals (SDGs), implemented by all... |  Download Scientific Diagram"/>
          <p:cNvPicPr preferRelativeResize="0"/>
          <p:nvPr/>
        </p:nvPicPr>
        <p:blipFill rotWithShape="1">
          <a:blip r:embed="rId3">
            <a:alphaModFix/>
          </a:blip>
          <a:srcRect/>
          <a:stretch/>
        </p:blipFill>
        <p:spPr>
          <a:xfrm>
            <a:off x="7182646" y="3429000"/>
            <a:ext cx="2783305" cy="2229948"/>
          </a:xfrm>
          <a:prstGeom prst="rect">
            <a:avLst/>
          </a:prstGeom>
          <a:noFill/>
          <a:ln>
            <a:noFill/>
          </a:ln>
        </p:spPr>
      </p:pic>
      <p:pic>
        <p:nvPicPr>
          <p:cNvPr id="154" name="Google Shape;154;p6" descr="European Climate Pact meeting and education resources | Teaching the Future"/>
          <p:cNvPicPr preferRelativeResize="0"/>
          <p:nvPr/>
        </p:nvPicPr>
        <p:blipFill rotWithShape="1">
          <a:blip r:embed="rId4">
            <a:alphaModFix/>
          </a:blip>
          <a:srcRect r="-399" b="15766"/>
          <a:stretch/>
        </p:blipFill>
        <p:spPr>
          <a:xfrm>
            <a:off x="7957790" y="638629"/>
            <a:ext cx="2779306" cy="2790371"/>
          </a:xfrm>
          <a:prstGeom prst="rect">
            <a:avLst/>
          </a:prstGeom>
          <a:noFill/>
          <a:ln>
            <a:noFill/>
          </a:ln>
        </p:spPr>
      </p:pic>
      <p:sp>
        <p:nvSpPr>
          <p:cNvPr id="155" name="Google Shape;155;p6"/>
          <p:cNvSpPr txBox="1"/>
          <p:nvPr/>
        </p:nvSpPr>
        <p:spPr>
          <a:xfrm>
            <a:off x="569687" y="638629"/>
            <a:ext cx="6103256"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A4F1C"/>
              </a:buClr>
              <a:buSzPts val="2000"/>
              <a:buFont typeface="Arial"/>
              <a:buNone/>
            </a:pPr>
            <a:r>
              <a:rPr lang="en-GB" sz="2000" b="0" i="0" u="none" strike="noStrike" cap="none" dirty="0" err="1">
                <a:solidFill>
                  <a:srgbClr val="2A4F1C"/>
                </a:solidFill>
                <a:latin typeface="Arial"/>
                <a:ea typeface="Arial"/>
                <a:cs typeface="Arial"/>
                <a:sym typeface="Arial"/>
              </a:rPr>
              <a:t>În</a:t>
            </a:r>
            <a:r>
              <a:rPr lang="en-GB" sz="2000" b="0" i="0" u="none" strike="noStrike" cap="none" dirty="0">
                <a:solidFill>
                  <a:srgbClr val="2A4F1C"/>
                </a:solidFill>
                <a:latin typeface="Arial"/>
                <a:ea typeface="Arial"/>
                <a:cs typeface="Arial"/>
                <a:sym typeface="Arial"/>
              </a:rPr>
              <a:t> ultima </a:t>
            </a:r>
            <a:r>
              <a:rPr lang="en-GB" sz="2000" b="0" i="0" u="none" strike="noStrike" cap="none" dirty="0" err="1">
                <a:solidFill>
                  <a:srgbClr val="2A4F1C"/>
                </a:solidFill>
                <a:latin typeface="Arial"/>
                <a:ea typeface="Arial"/>
                <a:cs typeface="Arial"/>
                <a:sym typeface="Arial"/>
              </a:rPr>
              <a:t>vreme</a:t>
            </a:r>
            <a:r>
              <a:rPr lang="en-GB" sz="2000" b="0" i="0" u="none" strike="noStrike" cap="none" dirty="0">
                <a:solidFill>
                  <a:srgbClr val="2A4F1C"/>
                </a:solidFill>
                <a:latin typeface="Arial"/>
                <a:ea typeface="Arial"/>
                <a:cs typeface="Arial"/>
                <a:sym typeface="Arial"/>
              </a:rPr>
              <a:t>, </a:t>
            </a:r>
            <a:r>
              <a:rPr lang="en-GB" sz="2000" b="0" i="0" u="none" strike="noStrike" cap="none" dirty="0" err="1">
                <a:solidFill>
                  <a:srgbClr val="2A4F1C"/>
                </a:solidFill>
                <a:latin typeface="Arial"/>
                <a:ea typeface="Arial"/>
                <a:cs typeface="Arial"/>
                <a:sym typeface="Arial"/>
              </a:rPr>
              <a:t>autoritățile</a:t>
            </a:r>
            <a:r>
              <a:rPr lang="en-GB" sz="2000" b="0" i="0" u="none" strike="noStrike" cap="none" dirty="0">
                <a:solidFill>
                  <a:srgbClr val="2A4F1C"/>
                </a:solidFill>
                <a:latin typeface="Arial"/>
                <a:ea typeface="Arial"/>
                <a:cs typeface="Arial"/>
                <a:sym typeface="Arial"/>
              </a:rPr>
              <a:t> </a:t>
            </a:r>
            <a:r>
              <a:rPr lang="en-GB" sz="2000" b="0" i="0" u="none" strike="noStrike" cap="none" dirty="0" err="1">
                <a:solidFill>
                  <a:srgbClr val="2A4F1C"/>
                </a:solidFill>
                <a:latin typeface="Arial"/>
                <a:ea typeface="Arial"/>
                <a:cs typeface="Arial"/>
                <a:sym typeface="Arial"/>
              </a:rPr>
              <a:t>politice</a:t>
            </a:r>
            <a:r>
              <a:rPr lang="en-GB" sz="2000" b="0" i="0" u="none" strike="noStrike" cap="none" dirty="0">
                <a:solidFill>
                  <a:srgbClr val="2A4F1C"/>
                </a:solidFill>
                <a:latin typeface="Arial"/>
                <a:ea typeface="Arial"/>
                <a:cs typeface="Arial"/>
                <a:sym typeface="Arial"/>
              </a:rPr>
              <a:t> </a:t>
            </a:r>
            <a:r>
              <a:rPr lang="en-GB" sz="2000" b="0" i="0" u="none" strike="noStrike" cap="none" dirty="0" err="1">
                <a:solidFill>
                  <a:srgbClr val="2A4F1C"/>
                </a:solidFill>
                <a:latin typeface="Arial"/>
                <a:ea typeface="Arial"/>
                <a:cs typeface="Arial"/>
                <a:sym typeface="Arial"/>
              </a:rPr>
              <a:t>și</a:t>
            </a:r>
            <a:r>
              <a:rPr lang="en-GB" sz="2000" b="0" i="0" u="none" strike="noStrike" cap="none" dirty="0">
                <a:solidFill>
                  <a:srgbClr val="2A4F1C"/>
                </a:solidFill>
                <a:latin typeface="Arial"/>
                <a:ea typeface="Arial"/>
                <a:cs typeface="Arial"/>
                <a:sym typeface="Arial"/>
              </a:rPr>
              <a:t> </a:t>
            </a:r>
            <a:r>
              <a:rPr lang="en-GB" sz="2000" b="0" i="0" u="none" strike="noStrike" cap="none" dirty="0" err="1">
                <a:solidFill>
                  <a:srgbClr val="2A4F1C"/>
                </a:solidFill>
                <a:latin typeface="Arial"/>
                <a:ea typeface="Arial"/>
                <a:cs typeface="Arial"/>
                <a:sym typeface="Arial"/>
              </a:rPr>
              <a:t>internaționale</a:t>
            </a:r>
            <a:r>
              <a:rPr lang="en-GB" sz="2000" b="0" i="0" u="none" strike="noStrike" cap="none" dirty="0">
                <a:solidFill>
                  <a:srgbClr val="2A4F1C"/>
                </a:solidFill>
                <a:latin typeface="Arial"/>
                <a:ea typeface="Arial"/>
                <a:cs typeface="Arial"/>
                <a:sym typeface="Arial"/>
              </a:rPr>
              <a:t> au </a:t>
            </a:r>
            <a:r>
              <a:rPr lang="en-GB" sz="2000" b="0" i="0" u="none" strike="noStrike" cap="none" dirty="0" err="1">
                <a:solidFill>
                  <a:srgbClr val="2A4F1C"/>
                </a:solidFill>
                <a:latin typeface="Arial"/>
                <a:ea typeface="Arial"/>
                <a:cs typeface="Arial"/>
                <a:sym typeface="Arial"/>
              </a:rPr>
              <a:t>adoptat</a:t>
            </a:r>
            <a:r>
              <a:rPr lang="en-GB" sz="2000" b="0" i="0" u="none" strike="noStrike" cap="none" dirty="0">
                <a:solidFill>
                  <a:srgbClr val="2A4F1C"/>
                </a:solidFill>
                <a:latin typeface="Arial"/>
                <a:ea typeface="Arial"/>
                <a:cs typeface="Arial"/>
                <a:sym typeface="Arial"/>
              </a:rPr>
              <a:t> </a:t>
            </a:r>
            <a:r>
              <a:rPr lang="en-GB" sz="2000" b="0" i="0" u="none" strike="noStrike" cap="none" dirty="0" err="1">
                <a:solidFill>
                  <a:srgbClr val="2A4F1C"/>
                </a:solidFill>
                <a:latin typeface="Arial"/>
                <a:ea typeface="Arial"/>
                <a:cs typeface="Arial"/>
                <a:sym typeface="Arial"/>
              </a:rPr>
              <a:t>numeroase</a:t>
            </a:r>
            <a:r>
              <a:rPr lang="en-GB" sz="2000" b="0" i="0" u="none" strike="noStrike" cap="none" dirty="0">
                <a:solidFill>
                  <a:srgbClr val="2A4F1C"/>
                </a:solidFill>
                <a:latin typeface="Arial"/>
                <a:ea typeface="Arial"/>
                <a:cs typeface="Arial"/>
                <a:sym typeface="Arial"/>
              </a:rPr>
              <a:t> </a:t>
            </a:r>
            <a:r>
              <a:rPr lang="en-GB" sz="2000" b="0" i="0" u="none" strike="noStrike" cap="none" dirty="0" err="1">
                <a:solidFill>
                  <a:srgbClr val="2A4F1C"/>
                </a:solidFill>
                <a:latin typeface="Arial"/>
                <a:ea typeface="Arial"/>
                <a:cs typeface="Arial"/>
                <a:sym typeface="Arial"/>
              </a:rPr>
              <a:t>reglementări</a:t>
            </a:r>
            <a:r>
              <a:rPr lang="en-GB" sz="2000" b="0" i="0" u="none" strike="noStrike" cap="none" dirty="0">
                <a:solidFill>
                  <a:srgbClr val="2A4F1C"/>
                </a:solidFill>
                <a:latin typeface="Arial"/>
                <a:ea typeface="Arial"/>
                <a:cs typeface="Arial"/>
                <a:sym typeface="Arial"/>
              </a:rPr>
              <a:t> </a:t>
            </a:r>
            <a:r>
              <a:rPr lang="en-GB" sz="2000" b="0" i="0" u="none" strike="noStrike" cap="none" dirty="0" err="1">
                <a:solidFill>
                  <a:srgbClr val="2A4F1C"/>
                </a:solidFill>
                <a:latin typeface="Arial"/>
                <a:ea typeface="Arial"/>
                <a:cs typeface="Arial"/>
                <a:sym typeface="Arial"/>
              </a:rPr>
              <a:t>pentru</a:t>
            </a:r>
            <a:r>
              <a:rPr lang="en-GB" sz="2000" b="0" i="0" u="none" strike="noStrike" cap="none" dirty="0">
                <a:solidFill>
                  <a:srgbClr val="2A4F1C"/>
                </a:solidFill>
                <a:latin typeface="Arial"/>
                <a:ea typeface="Arial"/>
                <a:cs typeface="Arial"/>
                <a:sym typeface="Arial"/>
              </a:rPr>
              <a:t> </a:t>
            </a:r>
            <a:r>
              <a:rPr lang="en-GB" sz="2000" b="0" i="0" u="none" strike="noStrike" cap="none" dirty="0" err="1">
                <a:solidFill>
                  <a:srgbClr val="2A4F1C"/>
                </a:solidFill>
                <a:latin typeface="Arial"/>
                <a:ea typeface="Arial"/>
                <a:cs typeface="Arial"/>
                <a:sym typeface="Arial"/>
              </a:rPr>
              <a:t>eliminarea</a:t>
            </a:r>
            <a:r>
              <a:rPr lang="en-GB" sz="2000" b="0" i="0" u="none" strike="noStrike" cap="none" dirty="0">
                <a:solidFill>
                  <a:srgbClr val="2A4F1C"/>
                </a:solidFill>
                <a:latin typeface="Arial"/>
                <a:ea typeface="Arial"/>
                <a:cs typeface="Arial"/>
                <a:sym typeface="Arial"/>
              </a:rPr>
              <a:t> </a:t>
            </a:r>
            <a:r>
              <a:rPr lang="en-GB" sz="2000" b="0" i="0" u="none" strike="noStrike" cap="none" dirty="0" err="1">
                <a:solidFill>
                  <a:srgbClr val="2A4F1C"/>
                </a:solidFill>
                <a:latin typeface="Arial"/>
                <a:ea typeface="Arial"/>
                <a:cs typeface="Arial"/>
                <a:sym typeface="Arial"/>
              </a:rPr>
              <a:t>emisiilor</a:t>
            </a:r>
            <a:r>
              <a:rPr lang="en-GB" sz="2000" b="0" i="0" u="none" strike="noStrike" cap="none" dirty="0">
                <a:solidFill>
                  <a:srgbClr val="2A4F1C"/>
                </a:solidFill>
                <a:latin typeface="Arial"/>
                <a:ea typeface="Arial"/>
                <a:cs typeface="Arial"/>
                <a:sym typeface="Arial"/>
              </a:rPr>
              <a:t> de gaze cu </a:t>
            </a:r>
            <a:r>
              <a:rPr lang="en-GB" sz="2000" b="0" i="0" u="none" strike="noStrike" cap="none" dirty="0" err="1">
                <a:solidFill>
                  <a:srgbClr val="2A4F1C"/>
                </a:solidFill>
                <a:latin typeface="Arial"/>
                <a:ea typeface="Arial"/>
                <a:cs typeface="Arial"/>
                <a:sym typeface="Arial"/>
              </a:rPr>
              <a:t>efect</a:t>
            </a:r>
            <a:r>
              <a:rPr lang="en-GB" sz="2000" b="0" i="0" u="none" strike="noStrike" cap="none" dirty="0">
                <a:solidFill>
                  <a:srgbClr val="2A4F1C"/>
                </a:solidFill>
                <a:latin typeface="Arial"/>
                <a:ea typeface="Arial"/>
                <a:cs typeface="Arial"/>
                <a:sym typeface="Arial"/>
              </a:rPr>
              <a:t> de </a:t>
            </a:r>
            <a:r>
              <a:rPr lang="en-GB" sz="2000" b="0" i="0" u="none" strike="noStrike" cap="none" dirty="0" err="1">
                <a:solidFill>
                  <a:srgbClr val="2A4F1C"/>
                </a:solidFill>
                <a:latin typeface="Arial"/>
                <a:ea typeface="Arial"/>
                <a:cs typeface="Arial"/>
                <a:sym typeface="Arial"/>
              </a:rPr>
              <a:t>seră</a:t>
            </a:r>
            <a:r>
              <a:rPr lang="en-GB" sz="2000" b="0" i="0" u="none" strike="noStrike" cap="none" dirty="0">
                <a:solidFill>
                  <a:srgbClr val="2A4F1C"/>
                </a:solidFill>
                <a:latin typeface="Arial"/>
                <a:ea typeface="Arial"/>
                <a:cs typeface="Arial"/>
                <a:sym typeface="Arial"/>
              </a:rPr>
              <a:t>. </a:t>
            </a:r>
            <a:r>
              <a:rPr lang="en-GB" sz="2000" b="0" i="0" u="none" strike="noStrike" cap="none" dirty="0" err="1">
                <a:solidFill>
                  <a:srgbClr val="2A4F1C"/>
                </a:solidFill>
                <a:latin typeface="Arial"/>
                <a:ea typeface="Arial"/>
                <a:cs typeface="Arial"/>
                <a:sym typeface="Arial"/>
              </a:rPr>
              <a:t>Acestea</a:t>
            </a:r>
            <a:r>
              <a:rPr lang="en-GB" sz="2000" b="0" i="0" u="none" strike="noStrike" cap="none" dirty="0">
                <a:solidFill>
                  <a:srgbClr val="2A4F1C"/>
                </a:solidFill>
                <a:latin typeface="Arial"/>
                <a:ea typeface="Arial"/>
                <a:cs typeface="Arial"/>
                <a:sym typeface="Arial"/>
              </a:rPr>
              <a:t> sunt;</a:t>
            </a:r>
          </a:p>
          <a:p>
            <a:pPr marL="342900" marR="0" lvl="0" indent="-342900" algn="l" rtl="0">
              <a:lnSpc>
                <a:spcPct val="100000"/>
              </a:lnSpc>
              <a:spcBef>
                <a:spcPts val="0"/>
              </a:spcBef>
              <a:spcAft>
                <a:spcPts val="0"/>
              </a:spcAft>
              <a:buClr>
                <a:srgbClr val="2A4F1C"/>
              </a:buClr>
              <a:buSzPts val="2000"/>
              <a:buFont typeface="Wingdings" panose="05000000000000000000" pitchFamily="2" charset="2"/>
              <a:buChar char="v"/>
            </a:pPr>
            <a:r>
              <a:rPr lang="en-GB" sz="2000" b="0" i="0" u="none" strike="noStrike" cap="none" dirty="0" err="1">
                <a:solidFill>
                  <a:srgbClr val="2A4F1C"/>
                </a:solidFill>
                <a:latin typeface="Arial"/>
                <a:ea typeface="Arial"/>
                <a:cs typeface="Arial"/>
                <a:sym typeface="Arial"/>
              </a:rPr>
              <a:t>Protocolul</a:t>
            </a:r>
            <a:r>
              <a:rPr lang="en-GB" sz="2000" b="0" i="0" u="none" strike="noStrike" cap="none" dirty="0">
                <a:solidFill>
                  <a:srgbClr val="2A4F1C"/>
                </a:solidFill>
                <a:latin typeface="Arial"/>
                <a:ea typeface="Arial"/>
                <a:cs typeface="Arial"/>
                <a:sym typeface="Arial"/>
              </a:rPr>
              <a:t> de la Kyoto (1997)</a:t>
            </a:r>
          </a:p>
          <a:p>
            <a:pPr marL="342900" marR="0" lvl="0" indent="-342900" algn="l" rtl="0">
              <a:lnSpc>
                <a:spcPct val="100000"/>
              </a:lnSpc>
              <a:spcBef>
                <a:spcPts val="0"/>
              </a:spcBef>
              <a:spcAft>
                <a:spcPts val="0"/>
              </a:spcAft>
              <a:buClr>
                <a:srgbClr val="2A4F1C"/>
              </a:buClr>
              <a:buSzPts val="2000"/>
              <a:buFont typeface="Wingdings" panose="05000000000000000000" pitchFamily="2" charset="2"/>
              <a:buChar char="v"/>
            </a:pPr>
            <a:r>
              <a:rPr lang="en-GB" sz="2000" b="0" i="0" u="none" strike="noStrike" cap="none" dirty="0" err="1">
                <a:solidFill>
                  <a:srgbClr val="2A4F1C"/>
                </a:solidFill>
                <a:latin typeface="Arial"/>
                <a:ea typeface="Arial"/>
                <a:cs typeface="Arial"/>
                <a:sym typeface="Arial"/>
              </a:rPr>
              <a:t>Obiectivele</a:t>
            </a:r>
            <a:r>
              <a:rPr lang="en-GB" sz="2000" b="0" i="0" u="none" strike="noStrike" cap="none" dirty="0">
                <a:solidFill>
                  <a:srgbClr val="2A4F1C"/>
                </a:solidFill>
                <a:latin typeface="Arial"/>
                <a:ea typeface="Arial"/>
                <a:cs typeface="Arial"/>
                <a:sym typeface="Arial"/>
              </a:rPr>
              <a:t> de </a:t>
            </a:r>
            <a:r>
              <a:rPr lang="en-GB" sz="2000" b="0" i="0" u="none" strike="noStrike" cap="none" dirty="0" err="1">
                <a:solidFill>
                  <a:srgbClr val="2A4F1C"/>
                </a:solidFill>
                <a:latin typeface="Arial"/>
                <a:ea typeface="Arial"/>
                <a:cs typeface="Arial"/>
                <a:sym typeface="Arial"/>
              </a:rPr>
              <a:t>dezvoltare</a:t>
            </a:r>
            <a:r>
              <a:rPr lang="en-GB" sz="2000" b="0" i="0" u="none" strike="noStrike" cap="none" dirty="0">
                <a:solidFill>
                  <a:srgbClr val="2A4F1C"/>
                </a:solidFill>
                <a:latin typeface="Arial"/>
                <a:ea typeface="Arial"/>
                <a:cs typeface="Arial"/>
                <a:sym typeface="Arial"/>
              </a:rPr>
              <a:t> </a:t>
            </a:r>
            <a:r>
              <a:rPr lang="en-GB" sz="2000" b="0" i="0" u="none" strike="noStrike" cap="none" dirty="0" err="1">
                <a:solidFill>
                  <a:srgbClr val="2A4F1C"/>
                </a:solidFill>
                <a:latin typeface="Arial"/>
                <a:ea typeface="Arial"/>
                <a:cs typeface="Arial"/>
                <a:sym typeface="Arial"/>
              </a:rPr>
              <a:t>durabilă</a:t>
            </a:r>
            <a:r>
              <a:rPr lang="en-GB" sz="2000" b="0" i="0" u="none" strike="noStrike" cap="none" dirty="0">
                <a:solidFill>
                  <a:srgbClr val="2A4F1C"/>
                </a:solidFill>
                <a:latin typeface="Arial"/>
                <a:ea typeface="Arial"/>
                <a:cs typeface="Arial"/>
                <a:sym typeface="Arial"/>
              </a:rPr>
              <a:t> ale ONU (ODD)</a:t>
            </a:r>
          </a:p>
          <a:p>
            <a:pPr marL="342900" marR="0" lvl="0" indent="-342900" algn="l" rtl="0">
              <a:lnSpc>
                <a:spcPct val="100000"/>
              </a:lnSpc>
              <a:spcBef>
                <a:spcPts val="0"/>
              </a:spcBef>
              <a:spcAft>
                <a:spcPts val="0"/>
              </a:spcAft>
              <a:buClr>
                <a:srgbClr val="2A4F1C"/>
              </a:buClr>
              <a:buSzPts val="2000"/>
              <a:buFont typeface="Wingdings" panose="05000000000000000000" pitchFamily="2" charset="2"/>
              <a:buChar char="v"/>
            </a:pPr>
            <a:r>
              <a:rPr lang="en-GB" sz="2000" b="0" i="0" u="none" strike="noStrike" cap="none" dirty="0" err="1">
                <a:solidFill>
                  <a:srgbClr val="2A4F1C"/>
                </a:solidFill>
                <a:latin typeface="Arial"/>
                <a:ea typeface="Arial"/>
                <a:cs typeface="Arial"/>
                <a:sym typeface="Arial"/>
              </a:rPr>
              <a:t>Pactul</a:t>
            </a:r>
            <a:r>
              <a:rPr lang="en-GB" sz="2000" b="0" i="0" u="none" strike="noStrike" cap="none" dirty="0">
                <a:solidFill>
                  <a:srgbClr val="2A4F1C"/>
                </a:solidFill>
                <a:latin typeface="Arial"/>
                <a:ea typeface="Arial"/>
                <a:cs typeface="Arial"/>
                <a:sym typeface="Arial"/>
              </a:rPr>
              <a:t> </a:t>
            </a:r>
            <a:r>
              <a:rPr lang="en-GB" sz="2000" b="0" i="0" u="none" strike="noStrike" cap="none" dirty="0" err="1">
                <a:solidFill>
                  <a:srgbClr val="2A4F1C"/>
                </a:solidFill>
                <a:latin typeface="Arial"/>
                <a:ea typeface="Arial"/>
                <a:cs typeface="Arial"/>
                <a:sym typeface="Arial"/>
              </a:rPr>
              <a:t>european</a:t>
            </a:r>
            <a:r>
              <a:rPr lang="en-GB" sz="2000" b="0" i="0" u="none" strike="noStrike" cap="none" dirty="0">
                <a:solidFill>
                  <a:srgbClr val="2A4F1C"/>
                </a:solidFill>
                <a:latin typeface="Arial"/>
                <a:ea typeface="Arial"/>
                <a:cs typeface="Arial"/>
                <a:sym typeface="Arial"/>
              </a:rPr>
              <a:t> </a:t>
            </a:r>
            <a:r>
              <a:rPr lang="en-GB" sz="2000" b="0" i="0" u="none" strike="noStrike" cap="none" dirty="0" err="1">
                <a:solidFill>
                  <a:srgbClr val="2A4F1C"/>
                </a:solidFill>
                <a:latin typeface="Arial"/>
                <a:ea typeface="Arial"/>
                <a:cs typeface="Arial"/>
                <a:sym typeface="Arial"/>
              </a:rPr>
              <a:t>pentru</a:t>
            </a:r>
            <a:r>
              <a:rPr lang="en-GB" sz="2000" b="0" i="0" u="none" strike="noStrike" cap="none" dirty="0">
                <a:solidFill>
                  <a:srgbClr val="2A4F1C"/>
                </a:solidFill>
                <a:latin typeface="Arial"/>
                <a:ea typeface="Arial"/>
                <a:cs typeface="Arial"/>
                <a:sym typeface="Arial"/>
              </a:rPr>
              <a:t> </a:t>
            </a:r>
            <a:r>
              <a:rPr lang="en-GB" sz="2000" b="0" i="0" u="none" strike="noStrike" cap="none" dirty="0" err="1">
                <a:solidFill>
                  <a:srgbClr val="2A4F1C"/>
                </a:solidFill>
                <a:latin typeface="Arial"/>
                <a:ea typeface="Arial"/>
                <a:cs typeface="Arial"/>
                <a:sym typeface="Arial"/>
              </a:rPr>
              <a:t>climă</a:t>
            </a:r>
            <a:endParaRPr dirty="0"/>
          </a:p>
        </p:txBody>
      </p:sp>
      <p:sp>
        <p:nvSpPr>
          <p:cNvPr id="156" name="Google Shape;156;p6"/>
          <p:cNvSpPr txBox="1"/>
          <p:nvPr/>
        </p:nvSpPr>
        <p:spPr>
          <a:xfrm>
            <a:off x="306523" y="3718427"/>
            <a:ext cx="6629584" cy="1692731"/>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Clr>
                <a:srgbClr val="2A4F1C"/>
              </a:buClr>
              <a:buSzPts val="2000"/>
              <a:buFont typeface="Arial"/>
              <a:buNone/>
            </a:pPr>
            <a:r>
              <a:rPr lang="en-GB" sz="2000" b="0" i="0" u="none" strike="noStrike" cap="none" dirty="0" err="1">
                <a:solidFill>
                  <a:srgbClr val="2A4F1C"/>
                </a:solidFill>
                <a:latin typeface="Arial"/>
                <a:ea typeface="Arial"/>
                <a:cs typeface="Arial"/>
                <a:sym typeface="Arial"/>
              </a:rPr>
              <a:t>Aceste</a:t>
            </a:r>
            <a:r>
              <a:rPr lang="en-GB" sz="2000" b="0" i="0" u="none" strike="noStrike" cap="none" dirty="0">
                <a:solidFill>
                  <a:srgbClr val="2A4F1C"/>
                </a:solidFill>
                <a:latin typeface="Arial"/>
                <a:ea typeface="Arial"/>
                <a:cs typeface="Arial"/>
                <a:sym typeface="Arial"/>
              </a:rPr>
              <a:t> </a:t>
            </a:r>
            <a:r>
              <a:rPr lang="en-GB" sz="2000" b="0" i="0" u="none" strike="noStrike" cap="none" dirty="0" err="1">
                <a:solidFill>
                  <a:srgbClr val="2A4F1C"/>
                </a:solidFill>
                <a:latin typeface="Arial"/>
                <a:ea typeface="Arial"/>
                <a:cs typeface="Arial"/>
                <a:sym typeface="Arial"/>
              </a:rPr>
              <a:t>eforturi</a:t>
            </a:r>
            <a:r>
              <a:rPr lang="en-GB" sz="2000" b="0" i="0" u="none" strike="noStrike" cap="none" dirty="0">
                <a:solidFill>
                  <a:srgbClr val="2A4F1C"/>
                </a:solidFill>
                <a:latin typeface="Arial"/>
                <a:ea typeface="Arial"/>
                <a:cs typeface="Arial"/>
                <a:sym typeface="Arial"/>
              </a:rPr>
              <a:t> </a:t>
            </a:r>
            <a:r>
              <a:rPr lang="en-GB" sz="2000" b="0" i="0" u="none" strike="noStrike" cap="none" dirty="0" err="1">
                <a:solidFill>
                  <a:srgbClr val="2A4F1C"/>
                </a:solidFill>
                <a:latin typeface="Arial"/>
                <a:ea typeface="Arial"/>
                <a:cs typeface="Arial"/>
                <a:sym typeface="Arial"/>
              </a:rPr>
              <a:t>depuse</a:t>
            </a:r>
            <a:r>
              <a:rPr lang="en-GB" sz="2000" b="0" i="0" u="none" strike="noStrike" cap="none" dirty="0">
                <a:solidFill>
                  <a:srgbClr val="2A4F1C"/>
                </a:solidFill>
                <a:latin typeface="Arial"/>
                <a:ea typeface="Arial"/>
                <a:cs typeface="Arial"/>
                <a:sym typeface="Arial"/>
              </a:rPr>
              <a:t> de </a:t>
            </a:r>
            <a:r>
              <a:rPr lang="en-GB" sz="2000" b="0" i="0" u="none" strike="noStrike" cap="none" dirty="0" err="1">
                <a:solidFill>
                  <a:srgbClr val="2A4F1C"/>
                </a:solidFill>
                <a:latin typeface="Arial"/>
                <a:ea typeface="Arial"/>
                <a:cs typeface="Arial"/>
                <a:sym typeface="Arial"/>
              </a:rPr>
              <a:t>organismele</a:t>
            </a:r>
            <a:r>
              <a:rPr lang="en-GB" sz="2000" b="0" i="0" u="none" strike="noStrike" cap="none" dirty="0">
                <a:solidFill>
                  <a:srgbClr val="2A4F1C"/>
                </a:solidFill>
                <a:latin typeface="Arial"/>
                <a:ea typeface="Arial"/>
                <a:cs typeface="Arial"/>
                <a:sym typeface="Arial"/>
              </a:rPr>
              <a:t> </a:t>
            </a:r>
            <a:r>
              <a:rPr lang="en-GB" sz="2000" b="0" i="0" u="none" strike="noStrike" cap="none" dirty="0" err="1">
                <a:solidFill>
                  <a:srgbClr val="2A4F1C"/>
                </a:solidFill>
                <a:latin typeface="Arial"/>
                <a:ea typeface="Arial"/>
                <a:cs typeface="Arial"/>
                <a:sym typeface="Arial"/>
              </a:rPr>
              <a:t>internaționale</a:t>
            </a:r>
            <a:r>
              <a:rPr lang="en-GB" sz="2000" b="0" i="0" u="none" strike="noStrike" cap="none" dirty="0">
                <a:solidFill>
                  <a:srgbClr val="2A4F1C"/>
                </a:solidFill>
                <a:latin typeface="Arial"/>
                <a:ea typeface="Arial"/>
                <a:cs typeface="Arial"/>
                <a:sym typeface="Arial"/>
              </a:rPr>
              <a:t> </a:t>
            </a:r>
            <a:r>
              <a:rPr lang="en-GB" sz="2000" b="0" i="0" u="none" strike="noStrike" cap="none" dirty="0" err="1">
                <a:solidFill>
                  <a:srgbClr val="2A4F1C"/>
                </a:solidFill>
                <a:latin typeface="Arial"/>
                <a:ea typeface="Arial"/>
                <a:cs typeface="Arial"/>
                <a:sym typeface="Arial"/>
              </a:rPr>
              <a:t>și</a:t>
            </a:r>
            <a:r>
              <a:rPr lang="en-GB" sz="2000" b="0" i="0" u="none" strike="noStrike" cap="none" dirty="0">
                <a:solidFill>
                  <a:srgbClr val="2A4F1C"/>
                </a:solidFill>
                <a:latin typeface="Arial"/>
                <a:ea typeface="Arial"/>
                <a:cs typeface="Arial"/>
                <a:sym typeface="Arial"/>
              </a:rPr>
              <a:t> de </a:t>
            </a:r>
            <a:r>
              <a:rPr lang="en-GB" sz="2000" b="0" i="0" u="none" strike="noStrike" cap="none" dirty="0" err="1">
                <a:solidFill>
                  <a:srgbClr val="2A4F1C"/>
                </a:solidFill>
                <a:latin typeface="Arial"/>
                <a:ea typeface="Arial"/>
                <a:cs typeface="Arial"/>
                <a:sym typeface="Arial"/>
              </a:rPr>
              <a:t>guverne</a:t>
            </a:r>
            <a:r>
              <a:rPr lang="en-GB" sz="2000" b="0" i="0" u="none" strike="noStrike" cap="none" dirty="0">
                <a:solidFill>
                  <a:srgbClr val="2A4F1C"/>
                </a:solidFill>
                <a:latin typeface="Arial"/>
                <a:ea typeface="Arial"/>
                <a:cs typeface="Arial"/>
                <a:sym typeface="Arial"/>
              </a:rPr>
              <a:t> </a:t>
            </a:r>
            <a:r>
              <a:rPr lang="en-GB" sz="2000" b="0" i="0" u="none" strike="noStrike" cap="none" dirty="0" err="1">
                <a:solidFill>
                  <a:srgbClr val="2A4F1C"/>
                </a:solidFill>
                <a:latin typeface="Arial"/>
                <a:ea typeface="Arial"/>
                <a:cs typeface="Arial"/>
                <a:sym typeface="Arial"/>
              </a:rPr>
              <a:t>determină</a:t>
            </a:r>
            <a:r>
              <a:rPr lang="en-GB" sz="2000" b="0" i="0" u="none" strike="noStrike" cap="none" dirty="0">
                <a:solidFill>
                  <a:srgbClr val="2A4F1C"/>
                </a:solidFill>
                <a:latin typeface="Arial"/>
                <a:ea typeface="Arial"/>
                <a:cs typeface="Arial"/>
                <a:sym typeface="Arial"/>
              </a:rPr>
              <a:t> </a:t>
            </a:r>
            <a:r>
              <a:rPr lang="en-GB" sz="2000" b="0" i="0" u="none" strike="noStrike" cap="none" dirty="0" err="1">
                <a:solidFill>
                  <a:srgbClr val="2A4F1C"/>
                </a:solidFill>
                <a:latin typeface="Arial"/>
                <a:ea typeface="Arial"/>
                <a:cs typeface="Arial"/>
                <a:sym typeface="Arial"/>
              </a:rPr>
              <a:t>companiile</a:t>
            </a:r>
            <a:r>
              <a:rPr lang="en-GB" sz="2000" b="0" i="0" u="none" strike="noStrike" cap="none" dirty="0">
                <a:solidFill>
                  <a:srgbClr val="2A4F1C"/>
                </a:solidFill>
                <a:latin typeface="Arial"/>
                <a:ea typeface="Arial"/>
                <a:cs typeface="Arial"/>
                <a:sym typeface="Arial"/>
              </a:rPr>
              <a:t> </a:t>
            </a:r>
            <a:r>
              <a:rPr lang="en-GB" sz="2000" b="0" i="0" u="none" strike="noStrike" cap="none" dirty="0" err="1">
                <a:solidFill>
                  <a:srgbClr val="2A4F1C"/>
                </a:solidFill>
                <a:latin typeface="Arial"/>
                <a:ea typeface="Arial"/>
                <a:cs typeface="Arial"/>
                <a:sym typeface="Arial"/>
              </a:rPr>
              <a:t>să</a:t>
            </a:r>
            <a:r>
              <a:rPr lang="en-GB" sz="2000" b="0" i="0" u="none" strike="noStrike" cap="none" dirty="0">
                <a:solidFill>
                  <a:srgbClr val="2A4F1C"/>
                </a:solidFill>
                <a:latin typeface="Arial"/>
                <a:ea typeface="Arial"/>
                <a:cs typeface="Arial"/>
                <a:sym typeface="Arial"/>
              </a:rPr>
              <a:t> </a:t>
            </a:r>
            <a:r>
              <a:rPr lang="en-GB" sz="2000" b="0" i="0" u="none" strike="noStrike" cap="none" dirty="0" err="1">
                <a:solidFill>
                  <a:srgbClr val="2A4F1C"/>
                </a:solidFill>
                <a:latin typeface="Arial"/>
                <a:ea typeface="Arial"/>
                <a:cs typeface="Arial"/>
                <a:sym typeface="Arial"/>
              </a:rPr>
              <a:t>își</a:t>
            </a:r>
            <a:r>
              <a:rPr lang="en-GB" sz="2000" b="0" i="0" u="none" strike="noStrike" cap="none" dirty="0">
                <a:solidFill>
                  <a:srgbClr val="2A4F1C"/>
                </a:solidFill>
                <a:latin typeface="Arial"/>
                <a:ea typeface="Arial"/>
                <a:cs typeface="Arial"/>
                <a:sym typeface="Arial"/>
              </a:rPr>
              <a:t> </a:t>
            </a:r>
            <a:r>
              <a:rPr lang="en-GB" sz="2000" b="0" i="0" u="none" strike="noStrike" cap="none" dirty="0" err="1">
                <a:solidFill>
                  <a:srgbClr val="2A4F1C"/>
                </a:solidFill>
                <a:latin typeface="Arial"/>
                <a:ea typeface="Arial"/>
                <a:cs typeface="Arial"/>
                <a:sym typeface="Arial"/>
              </a:rPr>
              <a:t>modernizeze</a:t>
            </a:r>
            <a:r>
              <a:rPr lang="en-GB" sz="2000" b="0" i="0" u="none" strike="noStrike" cap="none" dirty="0">
                <a:solidFill>
                  <a:srgbClr val="2A4F1C"/>
                </a:solidFill>
                <a:latin typeface="Arial"/>
                <a:ea typeface="Arial"/>
                <a:cs typeface="Arial"/>
                <a:sym typeface="Arial"/>
              </a:rPr>
              <a:t> </a:t>
            </a:r>
            <a:r>
              <a:rPr lang="en-GB" sz="2000" b="0" i="0" u="none" strike="noStrike" cap="none" dirty="0" err="1">
                <a:solidFill>
                  <a:srgbClr val="2A4F1C"/>
                </a:solidFill>
                <a:latin typeface="Arial"/>
                <a:ea typeface="Arial"/>
                <a:cs typeface="Arial"/>
                <a:sym typeface="Arial"/>
              </a:rPr>
              <a:t>tehnologiile</a:t>
            </a:r>
            <a:r>
              <a:rPr lang="en-GB" sz="2000" b="0" i="0" u="none" strike="noStrike" cap="none" dirty="0">
                <a:solidFill>
                  <a:srgbClr val="2A4F1C"/>
                </a:solidFill>
                <a:latin typeface="Arial"/>
                <a:ea typeface="Arial"/>
                <a:cs typeface="Arial"/>
                <a:sym typeface="Arial"/>
              </a:rPr>
              <a:t> </a:t>
            </a:r>
            <a:r>
              <a:rPr lang="en-GB" sz="2000" b="0" i="0" u="none" strike="noStrike" cap="none" dirty="0" err="1">
                <a:solidFill>
                  <a:srgbClr val="2A4F1C"/>
                </a:solidFill>
                <a:latin typeface="Arial"/>
                <a:ea typeface="Arial"/>
                <a:cs typeface="Arial"/>
                <a:sym typeface="Arial"/>
              </a:rPr>
              <a:t>și</a:t>
            </a:r>
            <a:r>
              <a:rPr lang="en-GB" sz="2000" b="0" i="0" u="none" strike="noStrike" cap="none" dirty="0">
                <a:solidFill>
                  <a:srgbClr val="2A4F1C"/>
                </a:solidFill>
                <a:latin typeface="Arial"/>
                <a:ea typeface="Arial"/>
                <a:cs typeface="Arial"/>
                <a:sym typeface="Arial"/>
              </a:rPr>
              <a:t> </a:t>
            </a:r>
            <a:r>
              <a:rPr lang="en-GB" sz="2000" b="0" i="0" u="none" strike="noStrike" cap="none" dirty="0" err="1">
                <a:solidFill>
                  <a:srgbClr val="2A4F1C"/>
                </a:solidFill>
                <a:latin typeface="Arial"/>
                <a:ea typeface="Arial"/>
                <a:cs typeface="Arial"/>
                <a:sym typeface="Arial"/>
              </a:rPr>
              <a:t>să</a:t>
            </a:r>
            <a:r>
              <a:rPr lang="en-GB" sz="2000" b="0" i="0" u="none" strike="noStrike" cap="none" dirty="0">
                <a:solidFill>
                  <a:srgbClr val="2A4F1C"/>
                </a:solidFill>
                <a:latin typeface="Arial"/>
                <a:ea typeface="Arial"/>
                <a:cs typeface="Arial"/>
                <a:sym typeface="Arial"/>
              </a:rPr>
              <a:t> </a:t>
            </a:r>
            <a:r>
              <a:rPr lang="en-GB" sz="2000" b="0" i="0" u="none" strike="noStrike" cap="none" dirty="0" err="1">
                <a:solidFill>
                  <a:srgbClr val="2A4F1C"/>
                </a:solidFill>
                <a:latin typeface="Arial"/>
                <a:ea typeface="Arial"/>
                <a:cs typeface="Arial"/>
                <a:sym typeface="Arial"/>
              </a:rPr>
              <a:t>facă</a:t>
            </a:r>
            <a:r>
              <a:rPr lang="en-GB" sz="2000" b="0" i="0" u="none" strike="noStrike" cap="none" dirty="0">
                <a:solidFill>
                  <a:srgbClr val="2A4F1C"/>
                </a:solidFill>
                <a:latin typeface="Arial"/>
                <a:ea typeface="Arial"/>
                <a:cs typeface="Arial"/>
                <a:sym typeface="Arial"/>
              </a:rPr>
              <a:t> </a:t>
            </a:r>
            <a:r>
              <a:rPr lang="en-GB" sz="2000" b="0" i="0" u="none" strike="noStrike" cap="none" dirty="0" err="1">
                <a:solidFill>
                  <a:srgbClr val="2A4F1C"/>
                </a:solidFill>
                <a:latin typeface="Arial"/>
                <a:ea typeface="Arial"/>
                <a:cs typeface="Arial"/>
                <a:sym typeface="Arial"/>
              </a:rPr>
              <a:t>produsele</a:t>
            </a:r>
            <a:r>
              <a:rPr lang="en-GB" sz="2000" b="0" i="0" u="none" strike="noStrike" cap="none" dirty="0">
                <a:solidFill>
                  <a:srgbClr val="2A4F1C"/>
                </a:solidFill>
                <a:latin typeface="Arial"/>
                <a:ea typeface="Arial"/>
                <a:cs typeface="Arial"/>
                <a:sym typeface="Arial"/>
              </a:rPr>
              <a:t> </a:t>
            </a:r>
            <a:r>
              <a:rPr lang="en-GB" sz="2000" b="0" i="0" u="none" strike="noStrike" cap="none" dirty="0" err="1">
                <a:solidFill>
                  <a:srgbClr val="2A4F1C"/>
                </a:solidFill>
                <a:latin typeface="Arial"/>
                <a:ea typeface="Arial"/>
                <a:cs typeface="Arial"/>
                <a:sym typeface="Arial"/>
              </a:rPr>
              <a:t>ecologice</a:t>
            </a:r>
            <a:r>
              <a:rPr lang="en-GB" sz="2000" b="0" i="0" u="none" strike="noStrike" cap="none" dirty="0">
                <a:solidFill>
                  <a:srgbClr val="2A4F1C"/>
                </a:solidFill>
                <a:latin typeface="Arial"/>
                <a:ea typeface="Arial"/>
                <a:cs typeface="Arial"/>
                <a:sym typeface="Arial"/>
              </a:rPr>
              <a:t> </a:t>
            </a:r>
            <a:r>
              <a:rPr lang="en-GB" sz="2000" b="0" i="0" u="none" strike="noStrike" cap="none" dirty="0" err="1">
                <a:solidFill>
                  <a:srgbClr val="2A4F1C"/>
                </a:solidFill>
                <a:latin typeface="Arial"/>
                <a:ea typeface="Arial"/>
                <a:cs typeface="Arial"/>
                <a:sym typeface="Arial"/>
              </a:rPr>
              <a:t>în</a:t>
            </a:r>
            <a:r>
              <a:rPr lang="en-GB" sz="2000" b="0" i="0" u="none" strike="noStrike" cap="none" dirty="0">
                <a:solidFill>
                  <a:srgbClr val="2A4F1C"/>
                </a:solidFill>
                <a:latin typeface="Arial"/>
                <a:ea typeface="Arial"/>
                <a:cs typeface="Arial"/>
                <a:sym typeface="Arial"/>
              </a:rPr>
              <a:t> </a:t>
            </a:r>
            <a:r>
              <a:rPr lang="en-GB" sz="2000" b="0" i="0" u="none" strike="noStrike" cap="none" dirty="0" err="1">
                <a:solidFill>
                  <a:srgbClr val="2A4F1C"/>
                </a:solidFill>
                <a:latin typeface="Arial"/>
                <a:ea typeface="Arial"/>
                <a:cs typeface="Arial"/>
                <a:sym typeface="Arial"/>
              </a:rPr>
              <a:t>conformitate</a:t>
            </a:r>
            <a:r>
              <a:rPr lang="en-GB" sz="2000" b="0" i="0" u="none" strike="noStrike" cap="none" dirty="0">
                <a:solidFill>
                  <a:srgbClr val="2A4F1C"/>
                </a:solidFill>
                <a:latin typeface="Arial"/>
                <a:ea typeface="Arial"/>
                <a:cs typeface="Arial"/>
                <a:sym typeface="Arial"/>
              </a:rPr>
              <a:t> cu </a:t>
            </a:r>
            <a:r>
              <a:rPr lang="en-GB" sz="2000" b="0" i="0" u="none" strike="noStrike" cap="none" dirty="0" err="1">
                <a:solidFill>
                  <a:srgbClr val="2A4F1C"/>
                </a:solidFill>
                <a:latin typeface="Arial"/>
                <a:ea typeface="Arial"/>
                <a:cs typeface="Arial"/>
                <a:sym typeface="Arial"/>
              </a:rPr>
              <a:t>principiile</a:t>
            </a:r>
            <a:r>
              <a:rPr lang="en-GB" sz="2000" b="0" i="0" u="none" strike="noStrike" cap="none" dirty="0">
                <a:solidFill>
                  <a:srgbClr val="2A4F1C"/>
                </a:solidFill>
                <a:latin typeface="Arial"/>
                <a:ea typeface="Arial"/>
                <a:cs typeface="Arial"/>
                <a:sym typeface="Arial"/>
              </a:rPr>
              <a:t> </a:t>
            </a:r>
            <a:r>
              <a:rPr lang="en-GB" sz="2000" b="0" i="0" u="none" strike="noStrike" cap="none" dirty="0" err="1">
                <a:solidFill>
                  <a:srgbClr val="2A4F1C"/>
                </a:solidFill>
                <a:latin typeface="Arial"/>
                <a:ea typeface="Arial"/>
                <a:cs typeface="Arial"/>
                <a:sym typeface="Arial"/>
              </a:rPr>
              <a:t>și</a:t>
            </a:r>
            <a:r>
              <a:rPr lang="en-GB" sz="2000" b="0" i="0" u="none" strike="noStrike" cap="none" dirty="0">
                <a:solidFill>
                  <a:srgbClr val="2A4F1C"/>
                </a:solidFill>
                <a:latin typeface="Arial"/>
                <a:ea typeface="Arial"/>
                <a:cs typeface="Arial"/>
                <a:sym typeface="Arial"/>
              </a:rPr>
              <a:t> </a:t>
            </a:r>
            <a:r>
              <a:rPr lang="en-GB" sz="2000" b="0" i="0" u="none" strike="noStrike" cap="none" dirty="0" err="1">
                <a:solidFill>
                  <a:srgbClr val="2A4F1C"/>
                </a:solidFill>
                <a:latin typeface="Arial"/>
                <a:ea typeface="Arial"/>
                <a:cs typeface="Arial"/>
                <a:sym typeface="Arial"/>
              </a:rPr>
              <a:t>reglementările</a:t>
            </a:r>
            <a:r>
              <a:rPr lang="en-GB" sz="2000" b="0" i="0" u="none" strike="noStrike" cap="none" dirty="0">
                <a:solidFill>
                  <a:srgbClr val="2A4F1C"/>
                </a:solidFill>
                <a:latin typeface="Arial"/>
                <a:ea typeface="Arial"/>
                <a:cs typeface="Arial"/>
                <a:sym typeface="Arial"/>
              </a:rPr>
              <a:t> ODD.</a:t>
            </a:r>
            <a:endParaRPr sz="2000" b="0" i="0" u="none" strike="noStrike" cap="none" dirty="0">
              <a:solidFill>
                <a:srgbClr val="2A4F1C"/>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7"/>
          <p:cNvSpPr txBox="1">
            <a:spLocks noGrp="1"/>
          </p:cNvSpPr>
          <p:nvPr>
            <p:ph type="body" idx="1"/>
          </p:nvPr>
        </p:nvSpPr>
        <p:spPr>
          <a:xfrm>
            <a:off x="736600" y="1889579"/>
            <a:ext cx="5359400" cy="3017384"/>
          </a:xfrm>
          <a:prstGeom prst="rect">
            <a:avLst/>
          </a:prstGeom>
          <a:noFill/>
          <a:ln>
            <a:noFill/>
          </a:ln>
        </p:spPr>
        <p:txBody>
          <a:bodyPr spcFirstLastPara="1" wrap="square" lIns="0" tIns="45700" rIns="0" bIns="45700" anchor="t" anchorCtr="0">
            <a:normAutofit lnSpcReduction="10000"/>
          </a:bodyPr>
          <a:lstStyle/>
          <a:p>
            <a:pPr marL="0" lvl="0" indent="0" algn="just" rtl="0">
              <a:lnSpc>
                <a:spcPct val="100000"/>
              </a:lnSpc>
              <a:spcBef>
                <a:spcPts val="0"/>
              </a:spcBef>
              <a:spcAft>
                <a:spcPts val="0"/>
              </a:spcAft>
              <a:buClr>
                <a:schemeClr val="accent1"/>
              </a:buClr>
              <a:buSzPts val="2400"/>
              <a:buFont typeface="Calibri"/>
              <a:buNone/>
            </a:pPr>
            <a:r>
              <a:rPr lang="en-GB" sz="2400" b="1" dirty="0">
                <a:solidFill>
                  <a:srgbClr val="2A4F1C"/>
                </a:solidFill>
              </a:rPr>
              <a:t>Pe </a:t>
            </a:r>
            <a:r>
              <a:rPr lang="en-GB" sz="2400" b="1" dirty="0" err="1">
                <a:solidFill>
                  <a:srgbClr val="2A4F1C"/>
                </a:solidFill>
              </a:rPr>
              <a:t>baza</a:t>
            </a:r>
            <a:r>
              <a:rPr lang="en-GB" sz="2400" b="1" dirty="0">
                <a:solidFill>
                  <a:srgbClr val="2A4F1C"/>
                </a:solidFill>
              </a:rPr>
              <a:t> </a:t>
            </a:r>
            <a:r>
              <a:rPr lang="en-GB" sz="2400" b="1" dirty="0" err="1">
                <a:solidFill>
                  <a:srgbClr val="2A4F1C"/>
                </a:solidFill>
              </a:rPr>
              <a:t>răspunsului</a:t>
            </a:r>
            <a:r>
              <a:rPr lang="en-GB" sz="2400" b="1" dirty="0">
                <a:solidFill>
                  <a:srgbClr val="2A4F1C"/>
                </a:solidFill>
              </a:rPr>
              <a:t> </a:t>
            </a:r>
            <a:r>
              <a:rPr lang="en-GB" sz="2400" b="1" dirty="0" err="1">
                <a:solidFill>
                  <a:srgbClr val="2A4F1C"/>
                </a:solidFill>
              </a:rPr>
              <a:t>companiilor</a:t>
            </a:r>
            <a:r>
              <a:rPr lang="en-GB" sz="2400" b="1" dirty="0">
                <a:solidFill>
                  <a:srgbClr val="2A4F1C"/>
                </a:solidFill>
              </a:rPr>
              <a:t> la </a:t>
            </a:r>
            <a:r>
              <a:rPr lang="en-GB" sz="2400" b="1" dirty="0" err="1">
                <a:solidFill>
                  <a:srgbClr val="2A4F1C"/>
                </a:solidFill>
              </a:rPr>
              <a:t>întrebarea</a:t>
            </a:r>
            <a:r>
              <a:rPr lang="en-GB" sz="2400" b="1" dirty="0">
                <a:solidFill>
                  <a:srgbClr val="2A4F1C"/>
                </a:solidFill>
              </a:rPr>
              <a:t> </a:t>
            </a:r>
            <a:r>
              <a:rPr lang="en-GB" sz="2400" b="1" dirty="0" err="1">
                <a:solidFill>
                  <a:srgbClr val="2A4F1C"/>
                </a:solidFill>
              </a:rPr>
              <a:t>privind</a:t>
            </a:r>
            <a:r>
              <a:rPr lang="en-GB" sz="2400" b="1" dirty="0">
                <a:solidFill>
                  <a:srgbClr val="2A4F1C"/>
                </a:solidFill>
              </a:rPr>
              <a:t> </a:t>
            </a:r>
            <a:r>
              <a:rPr lang="en-GB" sz="2400" b="1" dirty="0" err="1">
                <a:solidFill>
                  <a:srgbClr val="2A4F1C"/>
                </a:solidFill>
              </a:rPr>
              <a:t>mediul</a:t>
            </a:r>
            <a:r>
              <a:rPr lang="en-GB" sz="2400" b="1" dirty="0">
                <a:solidFill>
                  <a:srgbClr val="2A4F1C"/>
                </a:solidFill>
              </a:rPr>
              <a:t>, </a:t>
            </a:r>
            <a:r>
              <a:rPr lang="en-GB" sz="2400" b="1" dirty="0" err="1">
                <a:solidFill>
                  <a:srgbClr val="2A4F1C"/>
                </a:solidFill>
              </a:rPr>
              <a:t>acestea</a:t>
            </a:r>
            <a:r>
              <a:rPr lang="en-GB" sz="2400" b="1" dirty="0">
                <a:solidFill>
                  <a:srgbClr val="2A4F1C"/>
                </a:solidFill>
              </a:rPr>
              <a:t> pot fi </a:t>
            </a:r>
            <a:r>
              <a:rPr lang="en-GB" sz="2400" b="1" dirty="0" err="1">
                <a:solidFill>
                  <a:srgbClr val="2A4F1C"/>
                </a:solidFill>
              </a:rPr>
              <a:t>împărțite</a:t>
            </a:r>
            <a:r>
              <a:rPr lang="en-GB" sz="2400" b="1" dirty="0">
                <a:solidFill>
                  <a:srgbClr val="2A4F1C"/>
                </a:solidFill>
              </a:rPr>
              <a:t> </a:t>
            </a:r>
            <a:r>
              <a:rPr lang="en-GB" sz="2400" b="1" dirty="0" err="1">
                <a:solidFill>
                  <a:srgbClr val="2A4F1C"/>
                </a:solidFill>
              </a:rPr>
              <a:t>în</a:t>
            </a:r>
            <a:r>
              <a:rPr lang="en-GB" sz="2400" b="1" dirty="0">
                <a:solidFill>
                  <a:srgbClr val="2A4F1C"/>
                </a:solidFill>
              </a:rPr>
              <a:t> </a:t>
            </a:r>
            <a:r>
              <a:rPr lang="en-GB" sz="2400" b="1" dirty="0" err="1">
                <a:solidFill>
                  <a:srgbClr val="2A4F1C"/>
                </a:solidFill>
              </a:rPr>
              <a:t>trei</a:t>
            </a:r>
            <a:r>
              <a:rPr lang="en-GB" sz="2400" b="1" dirty="0">
                <a:solidFill>
                  <a:srgbClr val="2A4F1C"/>
                </a:solidFill>
              </a:rPr>
              <a:t> </a:t>
            </a:r>
            <a:r>
              <a:rPr lang="en-GB" sz="2400" b="1" dirty="0" err="1">
                <a:solidFill>
                  <a:srgbClr val="2A4F1C"/>
                </a:solidFill>
              </a:rPr>
              <a:t>grupuri</a:t>
            </a:r>
            <a:r>
              <a:rPr lang="en-GB" sz="2400" b="1" dirty="0">
                <a:solidFill>
                  <a:srgbClr val="2A4F1C"/>
                </a:solidFill>
              </a:rPr>
              <a:t>: </a:t>
            </a:r>
          </a:p>
          <a:p>
            <a:pPr marL="0" lvl="0" indent="0" algn="just" rtl="0">
              <a:lnSpc>
                <a:spcPct val="100000"/>
              </a:lnSpc>
              <a:spcBef>
                <a:spcPts val="0"/>
              </a:spcBef>
              <a:spcAft>
                <a:spcPts val="0"/>
              </a:spcAft>
              <a:buClr>
                <a:schemeClr val="accent1"/>
              </a:buClr>
              <a:buSzPts val="2400"/>
              <a:buFont typeface="Calibri"/>
              <a:buNone/>
            </a:pPr>
            <a:endParaRPr lang="en-GB" sz="2400" b="1" dirty="0">
              <a:solidFill>
                <a:srgbClr val="2A4F1C"/>
              </a:solidFill>
            </a:endParaRPr>
          </a:p>
          <a:p>
            <a:pPr lvl="0" indent="-457200" algn="just" rtl="0">
              <a:lnSpc>
                <a:spcPct val="100000"/>
              </a:lnSpc>
              <a:spcBef>
                <a:spcPts val="0"/>
              </a:spcBef>
              <a:spcAft>
                <a:spcPts val="0"/>
              </a:spcAft>
              <a:buClr>
                <a:schemeClr val="accent1"/>
              </a:buClr>
              <a:buSzPts val="2400"/>
              <a:buFont typeface="+mj-lt"/>
              <a:buAutoNum type="arabicPeriod"/>
            </a:pPr>
            <a:r>
              <a:rPr lang="en-GB" sz="2400" b="1" dirty="0" err="1">
                <a:solidFill>
                  <a:srgbClr val="2A4F1C"/>
                </a:solidFill>
              </a:rPr>
              <a:t>Companii</a:t>
            </a:r>
            <a:r>
              <a:rPr lang="en-GB" sz="2400" b="1" dirty="0">
                <a:solidFill>
                  <a:srgbClr val="2A4F1C"/>
                </a:solidFill>
              </a:rPr>
              <a:t> </a:t>
            </a:r>
            <a:r>
              <a:rPr lang="en-GB" sz="2400" b="1" dirty="0" err="1">
                <a:solidFill>
                  <a:srgbClr val="2A4F1C"/>
                </a:solidFill>
              </a:rPr>
              <a:t>ecologice</a:t>
            </a:r>
            <a:endParaRPr lang="en-GB" sz="2400" b="1" dirty="0">
              <a:solidFill>
                <a:srgbClr val="2A4F1C"/>
              </a:solidFill>
            </a:endParaRPr>
          </a:p>
          <a:p>
            <a:pPr lvl="0" indent="-457200" algn="just" rtl="0">
              <a:lnSpc>
                <a:spcPct val="100000"/>
              </a:lnSpc>
              <a:spcBef>
                <a:spcPts val="0"/>
              </a:spcBef>
              <a:spcAft>
                <a:spcPts val="0"/>
              </a:spcAft>
              <a:buClr>
                <a:schemeClr val="accent1"/>
              </a:buClr>
              <a:buSzPts val="2400"/>
              <a:buFont typeface="+mj-lt"/>
              <a:buAutoNum type="arabicPeriod"/>
            </a:pPr>
            <a:r>
              <a:rPr lang="en-GB" sz="2400" b="1" dirty="0" err="1">
                <a:solidFill>
                  <a:srgbClr val="2A4F1C"/>
                </a:solidFill>
              </a:rPr>
              <a:t>Companii</a:t>
            </a:r>
            <a:r>
              <a:rPr lang="en-GB" sz="2400" b="1" dirty="0">
                <a:solidFill>
                  <a:srgbClr val="2A4F1C"/>
                </a:solidFill>
              </a:rPr>
              <a:t> pe cale </a:t>
            </a:r>
            <a:r>
              <a:rPr lang="en-GB" sz="2400" b="1" dirty="0" err="1">
                <a:solidFill>
                  <a:srgbClr val="2A4F1C"/>
                </a:solidFill>
              </a:rPr>
              <a:t>să</a:t>
            </a:r>
            <a:r>
              <a:rPr lang="en-GB" sz="2400" b="1" dirty="0">
                <a:solidFill>
                  <a:srgbClr val="2A4F1C"/>
                </a:solidFill>
              </a:rPr>
              <a:t> </a:t>
            </a:r>
            <a:r>
              <a:rPr lang="en-GB" sz="2400" b="1" dirty="0" err="1">
                <a:solidFill>
                  <a:srgbClr val="2A4F1C"/>
                </a:solidFill>
              </a:rPr>
              <a:t>devină</a:t>
            </a:r>
            <a:r>
              <a:rPr lang="en-GB" sz="2400" b="1" dirty="0">
                <a:solidFill>
                  <a:srgbClr val="2A4F1C"/>
                </a:solidFill>
              </a:rPr>
              <a:t> </a:t>
            </a:r>
            <a:r>
              <a:rPr lang="en-GB" sz="2400" b="1" dirty="0" err="1">
                <a:solidFill>
                  <a:srgbClr val="2A4F1C"/>
                </a:solidFill>
              </a:rPr>
              <a:t>ecologice</a:t>
            </a:r>
            <a:endParaRPr lang="en-GB" sz="2400" b="1" dirty="0">
              <a:solidFill>
                <a:srgbClr val="2A4F1C"/>
              </a:solidFill>
            </a:endParaRPr>
          </a:p>
          <a:p>
            <a:pPr lvl="0" indent="-457200" algn="just" rtl="0">
              <a:lnSpc>
                <a:spcPct val="100000"/>
              </a:lnSpc>
              <a:spcBef>
                <a:spcPts val="0"/>
              </a:spcBef>
              <a:spcAft>
                <a:spcPts val="0"/>
              </a:spcAft>
              <a:buClr>
                <a:schemeClr val="accent1"/>
              </a:buClr>
              <a:buSzPts val="2400"/>
              <a:buFont typeface="+mj-lt"/>
              <a:buAutoNum type="arabicPeriod"/>
            </a:pPr>
            <a:r>
              <a:rPr lang="en-GB" sz="2400" b="1" dirty="0" err="1">
                <a:solidFill>
                  <a:srgbClr val="2A4F1C"/>
                </a:solidFill>
              </a:rPr>
              <a:t>Altele</a:t>
            </a:r>
            <a:endParaRPr sz="3600" b="1" dirty="0">
              <a:solidFill>
                <a:srgbClr val="2A4F1C"/>
              </a:solidFill>
            </a:endParaRPr>
          </a:p>
        </p:txBody>
      </p:sp>
      <p:sp>
        <p:nvSpPr>
          <p:cNvPr id="162" name="Google Shape;162;p7"/>
          <p:cNvSpPr txBox="1"/>
          <p:nvPr/>
        </p:nvSpPr>
        <p:spPr>
          <a:xfrm>
            <a:off x="475343" y="299810"/>
            <a:ext cx="10515600" cy="80645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None/>
            </a:pPr>
            <a:r>
              <a:rPr lang="en-GB" sz="3200" b="1" i="0" u="none" strike="noStrike" cap="none" dirty="0" err="1">
                <a:solidFill>
                  <a:srgbClr val="2A4F1C"/>
                </a:solidFill>
                <a:latin typeface="Arial"/>
                <a:ea typeface="Arial"/>
                <a:cs typeface="Arial"/>
                <a:sym typeface="Arial"/>
              </a:rPr>
              <a:t>Conceptul</a:t>
            </a:r>
            <a:r>
              <a:rPr lang="en-GB" sz="3200" b="1" i="0" u="none" strike="noStrike" cap="none" dirty="0">
                <a:solidFill>
                  <a:srgbClr val="2A4F1C"/>
                </a:solidFill>
                <a:latin typeface="Arial"/>
                <a:ea typeface="Arial"/>
                <a:cs typeface="Arial"/>
                <a:sym typeface="Arial"/>
              </a:rPr>
              <a:t> de </a:t>
            </a:r>
            <a:r>
              <a:rPr lang="en-GB" sz="3200" b="1" i="0" u="none" strike="noStrike" cap="none" dirty="0" err="1">
                <a:solidFill>
                  <a:srgbClr val="2A4F1C"/>
                </a:solidFill>
                <a:latin typeface="Arial"/>
                <a:ea typeface="Arial"/>
                <a:cs typeface="Arial"/>
                <a:sym typeface="Arial"/>
              </a:rPr>
              <a:t>Companii</a:t>
            </a:r>
            <a:r>
              <a:rPr lang="en-GB" sz="3200" b="1" i="0" u="none" strike="noStrike" cap="none" dirty="0">
                <a:solidFill>
                  <a:srgbClr val="2A4F1C"/>
                </a:solidFill>
                <a:latin typeface="Arial"/>
                <a:ea typeface="Arial"/>
                <a:cs typeface="Arial"/>
                <a:sym typeface="Arial"/>
              </a:rPr>
              <a:t> </a:t>
            </a:r>
            <a:r>
              <a:rPr lang="en-GB" sz="3200" b="1" i="0" u="none" strike="noStrike" cap="none" dirty="0" err="1">
                <a:solidFill>
                  <a:srgbClr val="2A4F1C"/>
                </a:solidFill>
                <a:latin typeface="Arial"/>
                <a:ea typeface="Arial"/>
                <a:cs typeface="Arial"/>
                <a:sym typeface="Arial"/>
              </a:rPr>
              <a:t>Verzi</a:t>
            </a:r>
            <a:endParaRPr sz="3200" b="1" i="0" u="none" strike="noStrike" cap="none" dirty="0">
              <a:solidFill>
                <a:srgbClr val="2A4F1C"/>
              </a:solidFill>
              <a:latin typeface="Calibri"/>
              <a:ea typeface="Calibri"/>
              <a:cs typeface="Calibri"/>
              <a:sym typeface="Calibri"/>
            </a:endParaRPr>
          </a:p>
        </p:txBody>
      </p:sp>
      <p:pic>
        <p:nvPicPr>
          <p:cNvPr id="163" name="Google Shape;163;p7" descr="Free green Photos &amp; Pictures | FreeImages"/>
          <p:cNvPicPr preferRelativeResize="0"/>
          <p:nvPr/>
        </p:nvPicPr>
        <p:blipFill rotWithShape="1">
          <a:blip r:embed="rId3">
            <a:alphaModFix/>
          </a:blip>
          <a:srcRect/>
          <a:stretch/>
        </p:blipFill>
        <p:spPr>
          <a:xfrm>
            <a:off x="6447971" y="1920308"/>
            <a:ext cx="5368137" cy="3017384"/>
          </a:xfrm>
          <a:prstGeom prst="rect">
            <a:avLst/>
          </a:prstGeom>
          <a:noFill/>
          <a:ln>
            <a:noFill/>
          </a:ln>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8"/>
          <p:cNvSpPr/>
          <p:nvPr/>
        </p:nvSpPr>
        <p:spPr>
          <a:xfrm>
            <a:off x="4572000" y="157163"/>
            <a:ext cx="2990850" cy="927100"/>
          </a:xfrm>
          <a:prstGeom prst="rect">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9" name="Google Shape;169;p8"/>
          <p:cNvSpPr txBox="1"/>
          <p:nvPr/>
        </p:nvSpPr>
        <p:spPr>
          <a:xfrm>
            <a:off x="258416" y="157163"/>
            <a:ext cx="10515600" cy="806116"/>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2A4F1C"/>
              </a:buClr>
              <a:buSzPts val="3200"/>
              <a:buFont typeface="Arial"/>
              <a:buNone/>
            </a:pPr>
            <a:r>
              <a:rPr lang="pt-BR" sz="3200" b="1" i="0" u="none" strike="noStrike" cap="none" dirty="0">
                <a:solidFill>
                  <a:srgbClr val="2A4F1C"/>
                </a:solidFill>
                <a:latin typeface="Arial"/>
                <a:ea typeface="Arial"/>
                <a:cs typeface="Arial"/>
                <a:sym typeface="Arial"/>
              </a:rPr>
              <a:t>Cum evoluează companiile spre verde?</a:t>
            </a:r>
            <a:endParaRPr sz="3200" b="1" i="0" u="none" strike="noStrike" cap="none" dirty="0">
              <a:solidFill>
                <a:srgbClr val="2A4F1C"/>
              </a:solidFill>
              <a:latin typeface="Calibri"/>
              <a:ea typeface="Calibri"/>
              <a:cs typeface="Calibri"/>
              <a:sym typeface="Calibri"/>
            </a:endParaRPr>
          </a:p>
        </p:txBody>
      </p:sp>
      <p:sp>
        <p:nvSpPr>
          <p:cNvPr id="170" name="Google Shape;170;p8"/>
          <p:cNvSpPr txBox="1"/>
          <p:nvPr/>
        </p:nvSpPr>
        <p:spPr>
          <a:xfrm>
            <a:off x="754109" y="1315112"/>
            <a:ext cx="9524213" cy="1569620"/>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chemeClr val="accent1"/>
              </a:buClr>
              <a:buSzPts val="2000"/>
              <a:buFont typeface="Calibri"/>
              <a:buNone/>
            </a:pPr>
            <a:r>
              <a:rPr lang="en-GB" sz="2000" b="1" i="0" u="sng" strike="noStrike" cap="none" dirty="0" err="1">
                <a:solidFill>
                  <a:srgbClr val="2A4F1C"/>
                </a:solidFill>
                <a:latin typeface="Calibri"/>
                <a:ea typeface="Calibri"/>
                <a:cs typeface="Calibri"/>
                <a:sym typeface="Calibri"/>
              </a:rPr>
              <a:t>Compania</a:t>
            </a:r>
            <a:r>
              <a:rPr lang="en-GB" sz="2000" b="1" i="0" u="sng" strike="noStrike" cap="none" dirty="0">
                <a:solidFill>
                  <a:srgbClr val="2A4F1C"/>
                </a:solidFill>
                <a:latin typeface="Calibri"/>
                <a:ea typeface="Calibri"/>
                <a:cs typeface="Calibri"/>
                <a:sym typeface="Calibri"/>
              </a:rPr>
              <a:t> </a:t>
            </a:r>
            <a:r>
              <a:rPr lang="en-GB" sz="2000" b="1" i="0" u="sng" strike="noStrike" cap="none" dirty="0" err="1">
                <a:solidFill>
                  <a:srgbClr val="2A4F1C"/>
                </a:solidFill>
                <a:latin typeface="Calibri"/>
                <a:ea typeface="Calibri"/>
                <a:cs typeface="Calibri"/>
                <a:sym typeface="Calibri"/>
              </a:rPr>
              <a:t>verde</a:t>
            </a:r>
            <a:r>
              <a:rPr lang="en-GB" sz="2000" b="1" i="0" u="sng" strike="noStrike" cap="none" dirty="0">
                <a:solidFill>
                  <a:srgbClr val="2A4F1C"/>
                </a:solidFill>
                <a:latin typeface="Calibri"/>
                <a:ea typeface="Calibri"/>
                <a:cs typeface="Calibri"/>
                <a:sym typeface="Calibri"/>
              </a:rPr>
              <a:t>: </a:t>
            </a:r>
            <a:r>
              <a:rPr lang="en-GB" sz="2000" i="0" strike="noStrike" cap="none" dirty="0" err="1">
                <a:solidFill>
                  <a:srgbClr val="2A4F1C"/>
                </a:solidFill>
                <a:latin typeface="Calibri"/>
                <a:ea typeface="Calibri"/>
                <a:cs typeface="Calibri"/>
                <a:sym typeface="Calibri"/>
              </a:rPr>
              <a:t>Compania</a:t>
            </a:r>
            <a:r>
              <a:rPr lang="en-GB" sz="2000" i="0" strike="noStrike" cap="none" dirty="0">
                <a:solidFill>
                  <a:srgbClr val="2A4F1C"/>
                </a:solidFill>
                <a:latin typeface="Calibri"/>
                <a:ea typeface="Calibri"/>
                <a:cs typeface="Calibri"/>
                <a:sym typeface="Calibri"/>
              </a:rPr>
              <a:t> </a:t>
            </a:r>
            <a:r>
              <a:rPr lang="en-GB" sz="2000" i="0" strike="noStrike" cap="none" dirty="0" err="1">
                <a:solidFill>
                  <a:srgbClr val="2A4F1C"/>
                </a:solidFill>
                <a:latin typeface="Calibri"/>
                <a:ea typeface="Calibri"/>
                <a:cs typeface="Calibri"/>
                <a:sym typeface="Calibri"/>
              </a:rPr>
              <a:t>verde</a:t>
            </a:r>
            <a:r>
              <a:rPr lang="en-GB" sz="2000" i="0" strike="noStrike" cap="none" dirty="0">
                <a:solidFill>
                  <a:srgbClr val="2A4F1C"/>
                </a:solidFill>
                <a:latin typeface="Calibri"/>
                <a:ea typeface="Calibri"/>
                <a:cs typeface="Calibri"/>
                <a:sym typeface="Calibri"/>
              </a:rPr>
              <a:t> </a:t>
            </a:r>
            <a:r>
              <a:rPr lang="en-GB" sz="2000" i="0" strike="noStrike" cap="none" dirty="0" err="1">
                <a:solidFill>
                  <a:srgbClr val="2A4F1C"/>
                </a:solidFill>
                <a:latin typeface="Calibri"/>
                <a:ea typeface="Calibri"/>
                <a:cs typeface="Calibri"/>
                <a:sym typeface="Calibri"/>
              </a:rPr>
              <a:t>ar</a:t>
            </a:r>
            <a:r>
              <a:rPr lang="en-GB" sz="2000" i="0" strike="noStrike" cap="none" dirty="0">
                <a:solidFill>
                  <a:srgbClr val="2A4F1C"/>
                </a:solidFill>
                <a:latin typeface="Calibri"/>
                <a:ea typeface="Calibri"/>
                <a:cs typeface="Calibri"/>
                <a:sym typeface="Calibri"/>
              </a:rPr>
              <a:t> </a:t>
            </a:r>
            <a:r>
              <a:rPr lang="en-GB" sz="2000" i="0" strike="noStrike" cap="none" dirty="0" err="1">
                <a:solidFill>
                  <a:srgbClr val="2A4F1C"/>
                </a:solidFill>
                <a:latin typeface="Calibri"/>
                <a:ea typeface="Calibri"/>
                <a:cs typeface="Calibri"/>
                <a:sym typeface="Calibri"/>
              </a:rPr>
              <a:t>putea</a:t>
            </a:r>
            <a:r>
              <a:rPr lang="en-GB" sz="2000" i="0" strike="noStrike" cap="none" dirty="0">
                <a:solidFill>
                  <a:srgbClr val="2A4F1C"/>
                </a:solidFill>
                <a:latin typeface="Calibri"/>
                <a:ea typeface="Calibri"/>
                <a:cs typeface="Calibri"/>
                <a:sym typeface="Calibri"/>
              </a:rPr>
              <a:t> fi </a:t>
            </a:r>
            <a:r>
              <a:rPr lang="en-GB" sz="2000" i="0" strike="noStrike" cap="none" dirty="0" err="1">
                <a:solidFill>
                  <a:srgbClr val="2A4F1C"/>
                </a:solidFill>
                <a:latin typeface="Calibri"/>
                <a:ea typeface="Calibri"/>
                <a:cs typeface="Calibri"/>
                <a:sym typeface="Calibri"/>
              </a:rPr>
              <a:t>definită</a:t>
            </a:r>
            <a:r>
              <a:rPr lang="en-GB" sz="2000" i="0" strike="noStrike" cap="none" dirty="0">
                <a:solidFill>
                  <a:srgbClr val="2A4F1C"/>
                </a:solidFill>
                <a:latin typeface="Calibri"/>
                <a:ea typeface="Calibri"/>
                <a:cs typeface="Calibri"/>
                <a:sym typeface="Calibri"/>
              </a:rPr>
              <a:t> ca o </a:t>
            </a:r>
            <a:r>
              <a:rPr lang="en-GB" sz="2000" i="0" strike="noStrike" cap="none" dirty="0" err="1">
                <a:solidFill>
                  <a:srgbClr val="2A4F1C"/>
                </a:solidFill>
                <a:latin typeface="Calibri"/>
                <a:ea typeface="Calibri"/>
                <a:cs typeface="Calibri"/>
                <a:sym typeface="Calibri"/>
              </a:rPr>
              <a:t>companie</a:t>
            </a:r>
            <a:r>
              <a:rPr lang="en-GB" sz="2000" i="0" strike="noStrike" cap="none" dirty="0">
                <a:solidFill>
                  <a:srgbClr val="2A4F1C"/>
                </a:solidFill>
                <a:latin typeface="Calibri"/>
                <a:ea typeface="Calibri"/>
                <a:cs typeface="Calibri"/>
                <a:sym typeface="Calibri"/>
              </a:rPr>
              <a:t> al </a:t>
            </a:r>
            <a:r>
              <a:rPr lang="en-GB" sz="2000" i="0" strike="noStrike" cap="none" dirty="0" err="1">
                <a:solidFill>
                  <a:srgbClr val="2A4F1C"/>
                </a:solidFill>
                <a:latin typeface="Calibri"/>
                <a:ea typeface="Calibri"/>
                <a:cs typeface="Calibri"/>
                <a:sym typeface="Calibri"/>
              </a:rPr>
              <a:t>cărei</a:t>
            </a:r>
            <a:r>
              <a:rPr lang="en-GB" sz="2000" i="0" strike="noStrike" cap="none" dirty="0">
                <a:solidFill>
                  <a:srgbClr val="2A4F1C"/>
                </a:solidFill>
                <a:latin typeface="Calibri"/>
                <a:ea typeface="Calibri"/>
                <a:cs typeface="Calibri"/>
                <a:sym typeface="Calibri"/>
              </a:rPr>
              <a:t> scop, </a:t>
            </a:r>
            <a:r>
              <a:rPr lang="en-GB" sz="2000" i="0" strike="noStrike" cap="none" dirty="0" err="1">
                <a:solidFill>
                  <a:srgbClr val="2A4F1C"/>
                </a:solidFill>
                <a:latin typeface="Calibri"/>
                <a:ea typeface="Calibri"/>
                <a:cs typeface="Calibri"/>
                <a:sym typeface="Calibri"/>
              </a:rPr>
              <a:t>activități</a:t>
            </a:r>
            <a:r>
              <a:rPr lang="en-GB" sz="2000" i="0" strike="noStrike" cap="none" dirty="0">
                <a:solidFill>
                  <a:srgbClr val="2A4F1C"/>
                </a:solidFill>
                <a:latin typeface="Calibri"/>
                <a:ea typeface="Calibri"/>
                <a:cs typeface="Calibri"/>
                <a:sym typeface="Calibri"/>
              </a:rPr>
              <a:t> </a:t>
            </a:r>
            <a:r>
              <a:rPr lang="en-GB" sz="2000" i="0" strike="noStrike" cap="none" dirty="0" err="1">
                <a:solidFill>
                  <a:srgbClr val="2A4F1C"/>
                </a:solidFill>
                <a:latin typeface="Calibri"/>
                <a:ea typeface="Calibri"/>
                <a:cs typeface="Calibri"/>
                <a:sym typeface="Calibri"/>
              </a:rPr>
              <a:t>și</a:t>
            </a:r>
            <a:r>
              <a:rPr lang="en-GB" sz="2000" i="0" strike="noStrike" cap="none" dirty="0">
                <a:solidFill>
                  <a:srgbClr val="2A4F1C"/>
                </a:solidFill>
                <a:latin typeface="Calibri"/>
                <a:ea typeface="Calibri"/>
                <a:cs typeface="Calibri"/>
                <a:sym typeface="Calibri"/>
              </a:rPr>
              <a:t> propria </a:t>
            </a:r>
            <a:r>
              <a:rPr lang="en-GB" sz="2000" i="0" strike="noStrike" cap="none" dirty="0" err="1">
                <a:solidFill>
                  <a:srgbClr val="2A4F1C"/>
                </a:solidFill>
                <a:latin typeface="Calibri"/>
                <a:ea typeface="Calibri"/>
                <a:cs typeface="Calibri"/>
                <a:sym typeface="Calibri"/>
              </a:rPr>
              <a:t>existență</a:t>
            </a:r>
            <a:r>
              <a:rPr lang="en-GB" sz="2000" i="0" strike="noStrike" cap="none" dirty="0">
                <a:solidFill>
                  <a:srgbClr val="2A4F1C"/>
                </a:solidFill>
                <a:latin typeface="Calibri"/>
                <a:ea typeface="Calibri"/>
                <a:cs typeface="Calibri"/>
                <a:sym typeface="Calibri"/>
              </a:rPr>
              <a:t> </a:t>
            </a:r>
            <a:r>
              <a:rPr lang="en-GB" sz="2000" i="0" strike="noStrike" cap="none" dirty="0" err="1">
                <a:solidFill>
                  <a:srgbClr val="2A4F1C"/>
                </a:solidFill>
                <a:latin typeface="Calibri"/>
                <a:ea typeface="Calibri"/>
                <a:cs typeface="Calibri"/>
                <a:sym typeface="Calibri"/>
              </a:rPr>
              <a:t>materială</a:t>
            </a:r>
            <a:r>
              <a:rPr lang="en-GB" sz="2000" i="0" strike="noStrike" cap="none" dirty="0">
                <a:solidFill>
                  <a:srgbClr val="2A4F1C"/>
                </a:solidFill>
                <a:latin typeface="Calibri"/>
                <a:ea typeface="Calibri"/>
                <a:cs typeface="Calibri"/>
                <a:sym typeface="Calibri"/>
              </a:rPr>
              <a:t> sunt </a:t>
            </a:r>
            <a:r>
              <a:rPr lang="en-GB" sz="2000" i="0" strike="noStrike" cap="none" dirty="0" err="1">
                <a:solidFill>
                  <a:srgbClr val="2A4F1C"/>
                </a:solidFill>
                <a:latin typeface="Calibri"/>
                <a:ea typeface="Calibri"/>
                <a:cs typeface="Calibri"/>
                <a:sym typeface="Calibri"/>
              </a:rPr>
              <a:t>în</a:t>
            </a:r>
            <a:r>
              <a:rPr lang="en-GB" sz="2000" i="0" strike="noStrike" cap="none" dirty="0">
                <a:solidFill>
                  <a:srgbClr val="2A4F1C"/>
                </a:solidFill>
                <a:latin typeface="Calibri"/>
                <a:ea typeface="Calibri"/>
                <a:cs typeface="Calibri"/>
                <a:sym typeface="Calibri"/>
              </a:rPr>
              <a:t> </a:t>
            </a:r>
            <a:r>
              <a:rPr lang="en-GB" sz="2000" i="0" strike="noStrike" cap="none" dirty="0" err="1">
                <a:solidFill>
                  <a:srgbClr val="2A4F1C"/>
                </a:solidFill>
                <a:latin typeface="Calibri"/>
                <a:ea typeface="Calibri"/>
                <a:cs typeface="Calibri"/>
                <a:sym typeface="Calibri"/>
              </a:rPr>
              <a:t>deplină</a:t>
            </a:r>
            <a:r>
              <a:rPr lang="en-GB" sz="2000" i="0" strike="noStrike" cap="none" dirty="0">
                <a:solidFill>
                  <a:srgbClr val="2A4F1C"/>
                </a:solidFill>
                <a:latin typeface="Calibri"/>
                <a:ea typeface="Calibri"/>
                <a:cs typeface="Calibri"/>
                <a:sym typeface="Calibri"/>
              </a:rPr>
              <a:t> </a:t>
            </a:r>
            <a:r>
              <a:rPr lang="en-GB" sz="2000" i="0" strike="noStrike" cap="none" dirty="0" err="1">
                <a:solidFill>
                  <a:srgbClr val="2A4F1C"/>
                </a:solidFill>
                <a:latin typeface="Calibri"/>
                <a:ea typeface="Calibri"/>
                <a:cs typeface="Calibri"/>
                <a:sym typeface="Calibri"/>
              </a:rPr>
              <a:t>armonie</a:t>
            </a:r>
            <a:r>
              <a:rPr lang="en-GB" sz="2000" i="0" strike="noStrike" cap="none" dirty="0">
                <a:solidFill>
                  <a:srgbClr val="2A4F1C"/>
                </a:solidFill>
                <a:latin typeface="Calibri"/>
                <a:ea typeface="Calibri"/>
                <a:cs typeface="Calibri"/>
                <a:sym typeface="Calibri"/>
              </a:rPr>
              <a:t> cu </a:t>
            </a:r>
            <a:r>
              <a:rPr lang="en-GB" sz="2000" i="0" strike="noStrike" cap="none" dirty="0" err="1">
                <a:solidFill>
                  <a:srgbClr val="2A4F1C"/>
                </a:solidFill>
                <a:latin typeface="Calibri"/>
                <a:ea typeface="Calibri"/>
                <a:cs typeface="Calibri"/>
                <a:sym typeface="Calibri"/>
              </a:rPr>
              <a:t>mediul</a:t>
            </a:r>
            <a:r>
              <a:rPr lang="en-GB" sz="2000" i="0" strike="noStrike" cap="none" dirty="0">
                <a:solidFill>
                  <a:srgbClr val="2A4F1C"/>
                </a:solidFill>
                <a:latin typeface="Calibri"/>
                <a:ea typeface="Calibri"/>
                <a:cs typeface="Calibri"/>
                <a:sym typeface="Calibri"/>
              </a:rPr>
              <a:t> natural </a:t>
            </a:r>
            <a:r>
              <a:rPr lang="en-GB" sz="2000" i="0" strike="noStrike" cap="none" dirty="0" err="1">
                <a:solidFill>
                  <a:srgbClr val="2A4F1C"/>
                </a:solidFill>
                <a:latin typeface="Calibri"/>
                <a:ea typeface="Calibri"/>
                <a:cs typeface="Calibri"/>
                <a:sym typeface="Calibri"/>
              </a:rPr>
              <a:t>și</a:t>
            </a:r>
            <a:r>
              <a:rPr lang="en-GB" sz="2000" i="0" strike="noStrike" cap="none" dirty="0">
                <a:solidFill>
                  <a:srgbClr val="2A4F1C"/>
                </a:solidFill>
                <a:latin typeface="Calibri"/>
                <a:ea typeface="Calibri"/>
                <a:cs typeface="Calibri"/>
                <a:sym typeface="Calibri"/>
              </a:rPr>
              <a:t> cultural </a:t>
            </a:r>
            <a:r>
              <a:rPr lang="en-GB" sz="2000" i="0" strike="noStrike" cap="none" dirty="0" err="1">
                <a:solidFill>
                  <a:srgbClr val="2A4F1C"/>
                </a:solidFill>
                <a:latin typeface="Calibri"/>
                <a:ea typeface="Calibri"/>
                <a:cs typeface="Calibri"/>
                <a:sym typeface="Calibri"/>
              </a:rPr>
              <a:t>și</a:t>
            </a:r>
            <a:r>
              <a:rPr lang="en-GB" sz="2000" i="0" strike="noStrike" cap="none" dirty="0">
                <a:solidFill>
                  <a:srgbClr val="2A4F1C"/>
                </a:solidFill>
                <a:latin typeface="Calibri"/>
                <a:ea typeface="Calibri"/>
                <a:cs typeface="Calibri"/>
                <a:sym typeface="Calibri"/>
              </a:rPr>
              <a:t> ai </a:t>
            </a:r>
            <a:r>
              <a:rPr lang="en-GB" sz="2000" i="0" strike="noStrike" cap="none" dirty="0" err="1">
                <a:solidFill>
                  <a:srgbClr val="2A4F1C"/>
                </a:solidFill>
                <a:latin typeface="Calibri"/>
                <a:ea typeface="Calibri"/>
                <a:cs typeface="Calibri"/>
                <a:sym typeface="Calibri"/>
              </a:rPr>
              <a:t>cărei</a:t>
            </a:r>
            <a:r>
              <a:rPr lang="en-GB" sz="2000" i="0" strike="noStrike" cap="none" dirty="0">
                <a:solidFill>
                  <a:srgbClr val="2A4F1C"/>
                </a:solidFill>
                <a:latin typeface="Calibri"/>
                <a:ea typeface="Calibri"/>
                <a:cs typeface="Calibri"/>
                <a:sym typeface="Calibri"/>
              </a:rPr>
              <a:t> </a:t>
            </a:r>
            <a:r>
              <a:rPr lang="en-GB" sz="2000" i="0" strike="noStrike" cap="none" dirty="0" err="1">
                <a:solidFill>
                  <a:srgbClr val="2A4F1C"/>
                </a:solidFill>
                <a:latin typeface="Calibri"/>
                <a:ea typeface="Calibri"/>
                <a:cs typeface="Calibri"/>
                <a:sym typeface="Calibri"/>
              </a:rPr>
              <a:t>angajați</a:t>
            </a:r>
            <a:r>
              <a:rPr lang="en-GB" sz="2000" i="0" strike="noStrike" cap="none" dirty="0">
                <a:solidFill>
                  <a:srgbClr val="2A4F1C"/>
                </a:solidFill>
                <a:latin typeface="Calibri"/>
                <a:ea typeface="Calibri"/>
                <a:cs typeface="Calibri"/>
                <a:sym typeface="Calibri"/>
              </a:rPr>
              <a:t> </a:t>
            </a:r>
            <a:r>
              <a:rPr lang="en-GB" sz="2000" i="0" strike="noStrike" cap="none" dirty="0" err="1">
                <a:solidFill>
                  <a:srgbClr val="2A4F1C"/>
                </a:solidFill>
                <a:latin typeface="Calibri"/>
                <a:ea typeface="Calibri"/>
                <a:cs typeface="Calibri"/>
                <a:sym typeface="Calibri"/>
              </a:rPr>
              <a:t>respectă</a:t>
            </a:r>
            <a:r>
              <a:rPr lang="en-GB" sz="2000" i="0" strike="noStrike" cap="none" dirty="0">
                <a:solidFill>
                  <a:srgbClr val="2A4F1C"/>
                </a:solidFill>
                <a:latin typeface="Calibri"/>
                <a:ea typeface="Calibri"/>
                <a:cs typeface="Calibri"/>
                <a:sym typeface="Calibri"/>
              </a:rPr>
              <a:t> cu </a:t>
            </a:r>
            <a:r>
              <a:rPr lang="en-GB" sz="2000" i="0" strike="noStrike" cap="none" dirty="0" err="1">
                <a:solidFill>
                  <a:srgbClr val="2A4F1C"/>
                </a:solidFill>
                <a:latin typeface="Calibri"/>
                <a:ea typeface="Calibri"/>
                <a:cs typeface="Calibri"/>
                <a:sym typeface="Calibri"/>
              </a:rPr>
              <a:t>strictețe</a:t>
            </a:r>
            <a:r>
              <a:rPr lang="en-GB" sz="2000" i="0" strike="noStrike" cap="none" dirty="0">
                <a:solidFill>
                  <a:srgbClr val="2A4F1C"/>
                </a:solidFill>
                <a:latin typeface="Calibri"/>
                <a:ea typeface="Calibri"/>
                <a:cs typeface="Calibri"/>
                <a:sym typeface="Calibri"/>
              </a:rPr>
              <a:t> </a:t>
            </a:r>
            <a:r>
              <a:rPr lang="en-GB" sz="2000" i="0" strike="noStrike" cap="none" dirty="0" err="1">
                <a:solidFill>
                  <a:srgbClr val="2A4F1C"/>
                </a:solidFill>
                <a:latin typeface="Calibri"/>
                <a:ea typeface="Calibri"/>
                <a:cs typeface="Calibri"/>
                <a:sym typeface="Calibri"/>
              </a:rPr>
              <a:t>regulile</a:t>
            </a:r>
            <a:r>
              <a:rPr lang="en-GB" sz="2000" i="0" strike="noStrike" cap="none" dirty="0">
                <a:solidFill>
                  <a:srgbClr val="2A4F1C"/>
                </a:solidFill>
                <a:latin typeface="Calibri"/>
                <a:ea typeface="Calibri"/>
                <a:cs typeface="Calibri"/>
                <a:sym typeface="Calibri"/>
              </a:rPr>
              <a:t> </a:t>
            </a:r>
            <a:r>
              <a:rPr lang="en-GB" sz="2000" i="0" strike="noStrike" cap="none" dirty="0" err="1">
                <a:solidFill>
                  <a:srgbClr val="2A4F1C"/>
                </a:solidFill>
                <a:latin typeface="Calibri"/>
                <a:ea typeface="Calibri"/>
                <a:cs typeface="Calibri"/>
                <a:sym typeface="Calibri"/>
              </a:rPr>
              <a:t>etice</a:t>
            </a:r>
            <a:r>
              <a:rPr lang="en-GB" sz="2000" i="0" strike="noStrike" cap="none" dirty="0">
                <a:solidFill>
                  <a:srgbClr val="2A4F1C"/>
                </a:solidFill>
                <a:latin typeface="Calibri"/>
                <a:ea typeface="Calibri"/>
                <a:cs typeface="Calibri"/>
                <a:sym typeface="Calibri"/>
              </a:rPr>
              <a:t> </a:t>
            </a:r>
            <a:r>
              <a:rPr lang="en-GB" sz="2000" i="0" strike="noStrike" cap="none" dirty="0" err="1">
                <a:solidFill>
                  <a:srgbClr val="2A4F1C"/>
                </a:solidFill>
                <a:latin typeface="Calibri"/>
                <a:ea typeface="Calibri"/>
                <a:cs typeface="Calibri"/>
                <a:sym typeface="Calibri"/>
              </a:rPr>
              <a:t>în</a:t>
            </a:r>
            <a:r>
              <a:rPr lang="en-GB" sz="2000" i="0" strike="noStrike" cap="none" dirty="0">
                <a:solidFill>
                  <a:srgbClr val="2A4F1C"/>
                </a:solidFill>
                <a:latin typeface="Calibri"/>
                <a:ea typeface="Calibri"/>
                <a:cs typeface="Calibri"/>
                <a:sym typeface="Calibri"/>
              </a:rPr>
              <a:t> </a:t>
            </a:r>
            <a:r>
              <a:rPr lang="en-GB" sz="2000" i="0" strike="noStrike" cap="none" dirty="0" err="1">
                <a:solidFill>
                  <a:srgbClr val="2A4F1C"/>
                </a:solidFill>
                <a:latin typeface="Calibri"/>
                <a:ea typeface="Calibri"/>
                <a:cs typeface="Calibri"/>
                <a:sym typeface="Calibri"/>
              </a:rPr>
              <a:t>relația</a:t>
            </a:r>
            <a:r>
              <a:rPr lang="en-GB" sz="2000" i="0" strike="noStrike" cap="none" dirty="0">
                <a:solidFill>
                  <a:srgbClr val="2A4F1C"/>
                </a:solidFill>
                <a:latin typeface="Calibri"/>
                <a:ea typeface="Calibri"/>
                <a:cs typeface="Calibri"/>
                <a:sym typeface="Calibri"/>
              </a:rPr>
              <a:t> </a:t>
            </a:r>
            <a:r>
              <a:rPr lang="en-GB" sz="2000" i="0" strike="noStrike" cap="none" dirty="0" err="1">
                <a:solidFill>
                  <a:srgbClr val="2A4F1C"/>
                </a:solidFill>
                <a:latin typeface="Calibri"/>
                <a:ea typeface="Calibri"/>
                <a:cs typeface="Calibri"/>
                <a:sym typeface="Calibri"/>
              </a:rPr>
              <a:t>și</a:t>
            </a:r>
            <a:r>
              <a:rPr lang="en-GB" sz="2000" i="0" strike="noStrike" cap="none" dirty="0">
                <a:solidFill>
                  <a:srgbClr val="2A4F1C"/>
                </a:solidFill>
                <a:latin typeface="Calibri"/>
                <a:ea typeface="Calibri"/>
                <a:cs typeface="Calibri"/>
                <a:sym typeface="Calibri"/>
              </a:rPr>
              <a:t> </a:t>
            </a:r>
            <a:r>
              <a:rPr lang="en-GB" sz="2000" i="0" strike="noStrike" cap="none" dirty="0" err="1">
                <a:solidFill>
                  <a:srgbClr val="2A4F1C"/>
                </a:solidFill>
                <a:latin typeface="Calibri"/>
                <a:ea typeface="Calibri"/>
                <a:cs typeface="Calibri"/>
                <a:sym typeface="Calibri"/>
              </a:rPr>
              <a:t>comunicarea</a:t>
            </a:r>
            <a:r>
              <a:rPr lang="en-GB" sz="2000" i="0" strike="noStrike" cap="none" dirty="0">
                <a:solidFill>
                  <a:srgbClr val="2A4F1C"/>
                </a:solidFill>
                <a:latin typeface="Calibri"/>
                <a:ea typeface="Calibri"/>
                <a:cs typeface="Calibri"/>
                <a:sym typeface="Calibri"/>
              </a:rPr>
              <a:t> </a:t>
            </a:r>
            <a:r>
              <a:rPr lang="en-GB" sz="2000" i="0" strike="noStrike" cap="none" dirty="0" err="1">
                <a:solidFill>
                  <a:srgbClr val="2A4F1C"/>
                </a:solidFill>
                <a:latin typeface="Calibri"/>
                <a:ea typeface="Calibri"/>
                <a:cs typeface="Calibri"/>
                <a:sym typeface="Calibri"/>
              </a:rPr>
              <a:t>între</a:t>
            </a:r>
            <a:r>
              <a:rPr lang="en-GB" sz="2000" i="0" strike="noStrike" cap="none" dirty="0">
                <a:solidFill>
                  <a:srgbClr val="2A4F1C"/>
                </a:solidFill>
                <a:latin typeface="Calibri"/>
                <a:ea typeface="Calibri"/>
                <a:cs typeface="Calibri"/>
                <a:sym typeface="Calibri"/>
              </a:rPr>
              <a:t> </a:t>
            </a:r>
            <a:r>
              <a:rPr lang="en-GB" sz="2000" i="0" strike="noStrike" cap="none" dirty="0" err="1">
                <a:solidFill>
                  <a:srgbClr val="2A4F1C"/>
                </a:solidFill>
                <a:latin typeface="Calibri"/>
                <a:ea typeface="Calibri"/>
                <a:cs typeface="Calibri"/>
                <a:sym typeface="Calibri"/>
              </a:rPr>
              <a:t>ei</a:t>
            </a:r>
            <a:r>
              <a:rPr lang="en-GB" sz="2000" i="0" strike="noStrike" cap="none" dirty="0">
                <a:solidFill>
                  <a:srgbClr val="2A4F1C"/>
                </a:solidFill>
                <a:latin typeface="Calibri"/>
                <a:ea typeface="Calibri"/>
                <a:cs typeface="Calibri"/>
                <a:sym typeface="Calibri"/>
              </a:rPr>
              <a:t> </a:t>
            </a:r>
            <a:r>
              <a:rPr lang="en-GB" sz="2000" i="0" strike="noStrike" cap="none" dirty="0" err="1">
                <a:solidFill>
                  <a:srgbClr val="2A4F1C"/>
                </a:solidFill>
                <a:latin typeface="Calibri"/>
                <a:ea typeface="Calibri"/>
                <a:cs typeface="Calibri"/>
                <a:sym typeface="Calibri"/>
              </a:rPr>
              <a:t>și</a:t>
            </a:r>
            <a:r>
              <a:rPr lang="en-GB" sz="2000" i="0" strike="noStrike" cap="none" dirty="0">
                <a:solidFill>
                  <a:srgbClr val="2A4F1C"/>
                </a:solidFill>
                <a:latin typeface="Calibri"/>
                <a:ea typeface="Calibri"/>
                <a:cs typeface="Calibri"/>
                <a:sym typeface="Calibri"/>
              </a:rPr>
              <a:t> cu </a:t>
            </a:r>
            <a:r>
              <a:rPr lang="en-GB" sz="2000" i="0" strike="noStrike" cap="none" dirty="0" err="1">
                <a:solidFill>
                  <a:srgbClr val="2A4F1C"/>
                </a:solidFill>
                <a:latin typeface="Calibri"/>
                <a:ea typeface="Calibri"/>
                <a:cs typeface="Calibri"/>
                <a:sym typeface="Calibri"/>
              </a:rPr>
              <a:t>părțile</a:t>
            </a:r>
            <a:r>
              <a:rPr lang="en-GB" sz="2000" i="0" strike="noStrike" cap="none" dirty="0">
                <a:solidFill>
                  <a:srgbClr val="2A4F1C"/>
                </a:solidFill>
                <a:latin typeface="Calibri"/>
                <a:ea typeface="Calibri"/>
                <a:cs typeface="Calibri"/>
                <a:sym typeface="Calibri"/>
              </a:rPr>
              <a:t> </a:t>
            </a:r>
            <a:r>
              <a:rPr lang="en-GB" sz="2000" i="0" strike="noStrike" cap="none" dirty="0" err="1">
                <a:solidFill>
                  <a:srgbClr val="2A4F1C"/>
                </a:solidFill>
                <a:latin typeface="Calibri"/>
                <a:ea typeface="Calibri"/>
                <a:cs typeface="Calibri"/>
                <a:sym typeface="Calibri"/>
              </a:rPr>
              <a:t>interesate</a:t>
            </a:r>
            <a:r>
              <a:rPr lang="en-GB" sz="2000" i="0" strike="noStrike" cap="none" dirty="0">
                <a:solidFill>
                  <a:srgbClr val="2A4F1C"/>
                </a:solidFill>
                <a:latin typeface="Calibri"/>
                <a:ea typeface="Calibri"/>
                <a:cs typeface="Calibri"/>
                <a:sym typeface="Calibri"/>
              </a:rPr>
              <a:t> ale </a:t>
            </a:r>
            <a:r>
              <a:rPr lang="en-GB" sz="2000" i="0" strike="noStrike" cap="none" dirty="0" err="1">
                <a:solidFill>
                  <a:srgbClr val="2A4F1C"/>
                </a:solidFill>
                <a:latin typeface="Calibri"/>
                <a:ea typeface="Calibri"/>
                <a:cs typeface="Calibri"/>
                <a:sym typeface="Calibri"/>
              </a:rPr>
              <a:t>companiei</a:t>
            </a:r>
            <a:r>
              <a:rPr lang="en-GB" sz="2000" i="0" strike="noStrike" cap="none" dirty="0">
                <a:solidFill>
                  <a:srgbClr val="2A4F1C"/>
                </a:solidFill>
                <a:latin typeface="Calibri"/>
                <a:ea typeface="Calibri"/>
                <a:cs typeface="Calibri"/>
                <a:sym typeface="Calibri"/>
              </a:rPr>
              <a:t>. </a:t>
            </a:r>
            <a:r>
              <a:rPr lang="en-GB" sz="2000" b="0" i="0" u="none" strike="noStrike" cap="none" dirty="0">
                <a:solidFill>
                  <a:srgbClr val="2A4F1C"/>
                </a:solidFill>
                <a:latin typeface="Calibri"/>
                <a:ea typeface="Calibri"/>
                <a:cs typeface="Calibri"/>
                <a:sym typeface="Calibri"/>
              </a:rPr>
              <a:t>(</a:t>
            </a:r>
            <a:r>
              <a:rPr lang="en-GB" sz="2000" b="0" i="0" u="none" strike="noStrike" cap="none" dirty="0" err="1">
                <a:solidFill>
                  <a:srgbClr val="2A4F1C"/>
                </a:solidFill>
                <a:latin typeface="Calibri"/>
                <a:ea typeface="Calibri"/>
                <a:cs typeface="Calibri"/>
                <a:sym typeface="Calibri"/>
              </a:rPr>
              <a:t>Biloslavo</a:t>
            </a:r>
            <a:r>
              <a:rPr lang="en-GB" sz="2000" b="0" i="0" u="none" strike="noStrike" cap="none" dirty="0">
                <a:solidFill>
                  <a:srgbClr val="2A4F1C"/>
                </a:solidFill>
                <a:latin typeface="Calibri"/>
                <a:ea typeface="Calibri"/>
                <a:cs typeface="Calibri"/>
                <a:sym typeface="Calibri"/>
              </a:rPr>
              <a:t> and </a:t>
            </a:r>
            <a:r>
              <a:rPr lang="en-GB" sz="2000" b="0" i="0" u="none" strike="noStrike" cap="none" dirty="0" err="1">
                <a:solidFill>
                  <a:srgbClr val="2A4F1C"/>
                </a:solidFill>
                <a:latin typeface="Calibri"/>
                <a:ea typeface="Calibri"/>
                <a:cs typeface="Calibri"/>
                <a:sym typeface="Calibri"/>
              </a:rPr>
              <a:t>Trnavcevic</a:t>
            </a:r>
            <a:r>
              <a:rPr lang="en-GB" sz="2000" b="0" i="0" u="none" strike="noStrike" cap="none" dirty="0">
                <a:solidFill>
                  <a:srgbClr val="2A4F1C"/>
                </a:solidFill>
                <a:latin typeface="Calibri"/>
                <a:ea typeface="Calibri"/>
                <a:cs typeface="Calibri"/>
                <a:sym typeface="Calibri"/>
              </a:rPr>
              <a:t>, 2014, p. 1159). </a:t>
            </a:r>
            <a:endParaRPr dirty="0"/>
          </a:p>
        </p:txBody>
      </p:sp>
      <p:pic>
        <p:nvPicPr>
          <p:cNvPr id="171" name="Google Shape;171;p8" descr="Why 'going green' is a great PR move—and how to do it - Agility PR Solutions"/>
          <p:cNvPicPr preferRelativeResize="0"/>
          <p:nvPr/>
        </p:nvPicPr>
        <p:blipFill rotWithShape="1">
          <a:blip r:embed="rId3">
            <a:alphaModFix/>
          </a:blip>
          <a:srcRect/>
          <a:stretch/>
        </p:blipFill>
        <p:spPr>
          <a:xfrm>
            <a:off x="2277382" y="3429000"/>
            <a:ext cx="7084332" cy="2663026"/>
          </a:xfrm>
          <a:prstGeom prst="rect">
            <a:avLst/>
          </a:prstGeom>
          <a:noFill/>
          <a:ln>
            <a:noFill/>
          </a:ln>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9"/>
          <p:cNvSpPr txBox="1">
            <a:spLocks noGrp="1"/>
          </p:cNvSpPr>
          <p:nvPr>
            <p:ph type="body" idx="1"/>
          </p:nvPr>
        </p:nvSpPr>
        <p:spPr>
          <a:xfrm>
            <a:off x="476131" y="772901"/>
            <a:ext cx="9277469" cy="3174985"/>
          </a:xfrm>
          <a:prstGeom prst="rect">
            <a:avLst/>
          </a:prstGeom>
          <a:noFill/>
          <a:ln>
            <a:noFill/>
          </a:ln>
        </p:spPr>
        <p:txBody>
          <a:bodyPr spcFirstLastPara="1" wrap="square" lIns="0" tIns="45700" rIns="0" bIns="45700" anchor="t" anchorCtr="0">
            <a:normAutofit/>
          </a:bodyPr>
          <a:lstStyle/>
          <a:p>
            <a:pPr marL="0" lvl="0" indent="0" algn="just" rtl="0">
              <a:lnSpc>
                <a:spcPct val="120000"/>
              </a:lnSpc>
              <a:spcBef>
                <a:spcPts val="0"/>
              </a:spcBef>
              <a:spcAft>
                <a:spcPts val="0"/>
              </a:spcAft>
              <a:buClr>
                <a:schemeClr val="accent1"/>
              </a:buClr>
              <a:buSzPts val="2400"/>
              <a:buFont typeface="Calibri"/>
              <a:buNone/>
            </a:pPr>
            <a:r>
              <a:rPr lang="en-GB" sz="2400" dirty="0" err="1">
                <a:solidFill>
                  <a:srgbClr val="2A4F1C"/>
                </a:solidFill>
                <a:latin typeface="Calibri"/>
                <a:ea typeface="Calibri"/>
                <a:cs typeface="Calibri"/>
                <a:sym typeface="Calibri"/>
              </a:rPr>
              <a:t>Companiile</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își</a:t>
            </a:r>
            <a:r>
              <a:rPr lang="en-GB" sz="2400" dirty="0">
                <a:solidFill>
                  <a:srgbClr val="2A4F1C"/>
                </a:solidFill>
                <a:latin typeface="Calibri"/>
                <a:ea typeface="Calibri"/>
                <a:cs typeface="Calibri"/>
                <a:sym typeface="Calibri"/>
              </a:rPr>
              <a:t> pot </a:t>
            </a:r>
            <a:r>
              <a:rPr lang="en-GB" sz="2400" dirty="0" err="1">
                <a:solidFill>
                  <a:srgbClr val="2A4F1C"/>
                </a:solidFill>
                <a:latin typeface="Calibri"/>
                <a:ea typeface="Calibri"/>
                <a:cs typeface="Calibri"/>
                <a:sym typeface="Calibri"/>
              </a:rPr>
              <a:t>pune</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în</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aplicare</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procesele</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pentru</a:t>
            </a:r>
            <a:r>
              <a:rPr lang="en-GB" sz="2400" dirty="0">
                <a:solidFill>
                  <a:srgbClr val="2A4F1C"/>
                </a:solidFill>
                <a:latin typeface="Calibri"/>
                <a:ea typeface="Calibri"/>
                <a:cs typeface="Calibri"/>
                <a:sym typeface="Calibri"/>
              </a:rPr>
              <a:t> a </a:t>
            </a:r>
            <a:r>
              <a:rPr lang="en-GB" sz="2400" dirty="0" err="1">
                <a:solidFill>
                  <a:srgbClr val="2A4F1C"/>
                </a:solidFill>
                <a:latin typeface="Calibri"/>
                <a:ea typeface="Calibri"/>
                <a:cs typeface="Calibri"/>
                <a:sym typeface="Calibri"/>
              </a:rPr>
              <a:t>deveni</a:t>
            </a:r>
            <a:r>
              <a:rPr lang="en-GB" sz="2400" dirty="0">
                <a:solidFill>
                  <a:srgbClr val="2A4F1C"/>
                </a:solidFill>
                <a:latin typeface="Calibri"/>
                <a:ea typeface="Calibri"/>
                <a:cs typeface="Calibri"/>
                <a:sym typeface="Calibri"/>
              </a:rPr>
              <a:t> o </a:t>
            </a:r>
            <a:r>
              <a:rPr lang="en-GB" sz="2400" dirty="0" err="1">
                <a:solidFill>
                  <a:srgbClr val="2A4F1C"/>
                </a:solidFill>
                <a:latin typeface="Calibri"/>
                <a:ea typeface="Calibri"/>
                <a:cs typeface="Calibri"/>
                <a:sym typeface="Calibri"/>
              </a:rPr>
              <a:t>companie</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ecologică</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în</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trei</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moduri</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diferite</a:t>
            </a:r>
            <a:r>
              <a:rPr lang="en-GB" sz="2400" dirty="0">
                <a:solidFill>
                  <a:srgbClr val="2A4F1C"/>
                </a:solidFill>
                <a:latin typeface="Calibri"/>
                <a:ea typeface="Calibri"/>
                <a:cs typeface="Calibri"/>
                <a:sym typeface="Calibri"/>
              </a:rPr>
              <a:t>: </a:t>
            </a:r>
          </a:p>
          <a:p>
            <a:pPr lvl="0" indent="-457200" algn="just" rtl="0">
              <a:lnSpc>
                <a:spcPct val="120000"/>
              </a:lnSpc>
              <a:spcBef>
                <a:spcPts val="0"/>
              </a:spcBef>
              <a:spcAft>
                <a:spcPts val="0"/>
              </a:spcAft>
              <a:buClr>
                <a:schemeClr val="accent1"/>
              </a:buClr>
              <a:buSzPts val="2400"/>
              <a:buFont typeface="+mj-lt"/>
              <a:buAutoNum type="arabicPeriod"/>
            </a:pPr>
            <a:r>
              <a:rPr lang="en-GB" sz="2400" dirty="0" err="1">
                <a:solidFill>
                  <a:srgbClr val="2A4F1C"/>
                </a:solidFill>
                <a:latin typeface="Calibri"/>
                <a:ea typeface="Calibri"/>
                <a:cs typeface="Calibri"/>
                <a:sym typeface="Calibri"/>
              </a:rPr>
              <a:t>producția</a:t>
            </a:r>
            <a:r>
              <a:rPr lang="en-GB" sz="2400" dirty="0">
                <a:solidFill>
                  <a:srgbClr val="2A4F1C"/>
                </a:solidFill>
                <a:latin typeface="Calibri"/>
                <a:ea typeface="Calibri"/>
                <a:cs typeface="Calibri"/>
                <a:sym typeface="Calibri"/>
              </a:rPr>
              <a:t> de </a:t>
            </a:r>
            <a:r>
              <a:rPr lang="en-GB" sz="2400" dirty="0" err="1">
                <a:solidFill>
                  <a:srgbClr val="2A4F1C"/>
                </a:solidFill>
                <a:latin typeface="Calibri"/>
                <a:ea typeface="Calibri"/>
                <a:cs typeface="Calibri"/>
                <a:sym typeface="Calibri"/>
              </a:rPr>
              <a:t>produse</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durabile</a:t>
            </a:r>
            <a:endParaRPr lang="en-GB" sz="2400" dirty="0">
              <a:solidFill>
                <a:srgbClr val="2A4F1C"/>
              </a:solidFill>
              <a:latin typeface="Calibri"/>
              <a:ea typeface="Calibri"/>
              <a:cs typeface="Calibri"/>
              <a:sym typeface="Calibri"/>
            </a:endParaRPr>
          </a:p>
          <a:p>
            <a:pPr lvl="0" indent="-457200" algn="just" rtl="0">
              <a:lnSpc>
                <a:spcPct val="120000"/>
              </a:lnSpc>
              <a:spcBef>
                <a:spcPts val="0"/>
              </a:spcBef>
              <a:spcAft>
                <a:spcPts val="0"/>
              </a:spcAft>
              <a:buClr>
                <a:schemeClr val="accent1"/>
              </a:buClr>
              <a:buSzPts val="2400"/>
              <a:buFont typeface="+mj-lt"/>
              <a:buAutoNum type="arabicPeriod"/>
            </a:pPr>
            <a:r>
              <a:rPr lang="en-GB" sz="2400" dirty="0" err="1">
                <a:solidFill>
                  <a:srgbClr val="2A4F1C"/>
                </a:solidFill>
                <a:latin typeface="Calibri"/>
                <a:ea typeface="Calibri"/>
                <a:cs typeface="Calibri"/>
                <a:sym typeface="Calibri"/>
              </a:rPr>
              <a:t>utilizarea</a:t>
            </a:r>
            <a:r>
              <a:rPr lang="en-GB" sz="2400" dirty="0">
                <a:solidFill>
                  <a:srgbClr val="2A4F1C"/>
                </a:solidFill>
                <a:latin typeface="Calibri"/>
                <a:ea typeface="Calibri"/>
                <a:cs typeface="Calibri"/>
                <a:sym typeface="Calibri"/>
              </a:rPr>
              <a:t> de </a:t>
            </a:r>
            <a:r>
              <a:rPr lang="en-GB" sz="2400" dirty="0" err="1">
                <a:solidFill>
                  <a:srgbClr val="2A4F1C"/>
                </a:solidFill>
                <a:latin typeface="Calibri"/>
                <a:ea typeface="Calibri"/>
                <a:cs typeface="Calibri"/>
                <a:sym typeface="Calibri"/>
              </a:rPr>
              <a:t>energii</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regenerabile</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în</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procesul</a:t>
            </a:r>
            <a:r>
              <a:rPr lang="en-GB" sz="2400" dirty="0">
                <a:solidFill>
                  <a:srgbClr val="2A4F1C"/>
                </a:solidFill>
                <a:latin typeface="Calibri"/>
                <a:ea typeface="Calibri"/>
                <a:cs typeface="Calibri"/>
                <a:sym typeface="Calibri"/>
              </a:rPr>
              <a:t> de </a:t>
            </a:r>
            <a:r>
              <a:rPr lang="en-GB" sz="2400" dirty="0" err="1">
                <a:solidFill>
                  <a:srgbClr val="2A4F1C"/>
                </a:solidFill>
                <a:latin typeface="Calibri"/>
                <a:ea typeface="Calibri"/>
                <a:cs typeface="Calibri"/>
                <a:sym typeface="Calibri"/>
              </a:rPr>
              <a:t>producție</a:t>
            </a:r>
            <a:endParaRPr lang="en-GB" sz="2400" dirty="0">
              <a:solidFill>
                <a:srgbClr val="2A4F1C"/>
              </a:solidFill>
              <a:latin typeface="Calibri"/>
              <a:ea typeface="Calibri"/>
              <a:cs typeface="Calibri"/>
              <a:sym typeface="Calibri"/>
            </a:endParaRPr>
          </a:p>
          <a:p>
            <a:pPr lvl="0" indent="-457200" algn="just" rtl="0">
              <a:lnSpc>
                <a:spcPct val="120000"/>
              </a:lnSpc>
              <a:spcBef>
                <a:spcPts val="0"/>
              </a:spcBef>
              <a:spcAft>
                <a:spcPts val="0"/>
              </a:spcAft>
              <a:buClr>
                <a:schemeClr val="accent1"/>
              </a:buClr>
              <a:buSzPts val="2400"/>
              <a:buFont typeface="+mj-lt"/>
              <a:buAutoNum type="arabicPeriod"/>
            </a:pPr>
            <a:r>
              <a:rPr lang="en-GB" sz="2400" dirty="0" err="1">
                <a:solidFill>
                  <a:srgbClr val="2A4F1C"/>
                </a:solidFill>
                <a:latin typeface="Calibri"/>
                <a:ea typeface="Calibri"/>
                <a:cs typeface="Calibri"/>
                <a:sym typeface="Calibri"/>
              </a:rPr>
              <a:t>sau</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reducerea</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materialelor</a:t>
            </a:r>
            <a:r>
              <a:rPr lang="en-GB" sz="2400" dirty="0">
                <a:solidFill>
                  <a:srgbClr val="2A4F1C"/>
                </a:solidFill>
                <a:latin typeface="Calibri"/>
                <a:ea typeface="Calibri"/>
                <a:cs typeface="Calibri"/>
                <a:sym typeface="Calibri"/>
              </a:rPr>
              <a:t> </a:t>
            </a:r>
            <a:endParaRPr sz="2400" b="1" dirty="0">
              <a:solidFill>
                <a:srgbClr val="2A4F1C"/>
              </a:solidFill>
              <a:latin typeface="Calibri"/>
              <a:ea typeface="Calibri"/>
              <a:cs typeface="Calibri"/>
              <a:sym typeface="Calibri"/>
            </a:endParaRPr>
          </a:p>
        </p:txBody>
      </p:sp>
      <p:sp>
        <p:nvSpPr>
          <p:cNvPr id="177" name="Google Shape;177;p9"/>
          <p:cNvSpPr txBox="1"/>
          <p:nvPr/>
        </p:nvSpPr>
        <p:spPr>
          <a:xfrm>
            <a:off x="476131" y="3429000"/>
            <a:ext cx="1020638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i="0" u="none" strike="noStrike" cap="none" dirty="0" err="1">
                <a:solidFill>
                  <a:srgbClr val="2A4F1C"/>
                </a:solidFill>
                <a:latin typeface="Arial"/>
                <a:ea typeface="Arial"/>
                <a:cs typeface="Arial"/>
                <a:sym typeface="Arial"/>
              </a:rPr>
              <a:t>Companiile</a:t>
            </a:r>
            <a:r>
              <a:rPr lang="en-GB" sz="2400" b="1" i="0" u="none" strike="noStrike" cap="none" dirty="0">
                <a:solidFill>
                  <a:srgbClr val="2A4F1C"/>
                </a:solidFill>
                <a:latin typeface="Arial"/>
                <a:ea typeface="Arial"/>
                <a:cs typeface="Arial"/>
                <a:sym typeface="Arial"/>
              </a:rPr>
              <a:t> </a:t>
            </a:r>
            <a:r>
              <a:rPr lang="en-GB" sz="2400" b="1" i="0" u="none" strike="noStrike" cap="none" dirty="0" err="1">
                <a:solidFill>
                  <a:srgbClr val="2A4F1C"/>
                </a:solidFill>
                <a:latin typeface="Arial"/>
                <a:ea typeface="Arial"/>
                <a:cs typeface="Arial"/>
                <a:sym typeface="Arial"/>
              </a:rPr>
              <a:t>își</a:t>
            </a:r>
            <a:r>
              <a:rPr lang="en-GB" sz="2400" b="1" i="0" u="none" strike="noStrike" cap="none" dirty="0">
                <a:solidFill>
                  <a:srgbClr val="2A4F1C"/>
                </a:solidFill>
                <a:latin typeface="Arial"/>
                <a:ea typeface="Arial"/>
                <a:cs typeface="Arial"/>
                <a:sym typeface="Arial"/>
              </a:rPr>
              <a:t> </a:t>
            </a:r>
            <a:r>
              <a:rPr lang="en-GB" sz="2400" b="1" i="0" u="none" strike="noStrike" cap="none" dirty="0" err="1">
                <a:solidFill>
                  <a:srgbClr val="2A4F1C"/>
                </a:solidFill>
                <a:latin typeface="Arial"/>
                <a:ea typeface="Arial"/>
                <a:cs typeface="Arial"/>
                <a:sym typeface="Arial"/>
              </a:rPr>
              <a:t>continuă</a:t>
            </a:r>
            <a:r>
              <a:rPr lang="en-GB" sz="2400" b="1" i="0" u="none" strike="noStrike" cap="none" dirty="0">
                <a:solidFill>
                  <a:srgbClr val="2A4F1C"/>
                </a:solidFill>
                <a:latin typeface="Arial"/>
                <a:ea typeface="Arial"/>
                <a:cs typeface="Arial"/>
                <a:sym typeface="Arial"/>
              </a:rPr>
              <a:t> </a:t>
            </a:r>
            <a:r>
              <a:rPr lang="en-GB" sz="2400" b="1" i="0" u="none" strike="noStrike" cap="none" dirty="0" err="1">
                <a:solidFill>
                  <a:srgbClr val="2A4F1C"/>
                </a:solidFill>
                <a:latin typeface="Arial"/>
                <a:ea typeface="Arial"/>
                <a:cs typeface="Arial"/>
                <a:sym typeface="Arial"/>
              </a:rPr>
              <a:t>călătoria</a:t>
            </a:r>
            <a:r>
              <a:rPr lang="en-GB" sz="2400" b="1" i="0" u="none" strike="noStrike" cap="none" dirty="0">
                <a:solidFill>
                  <a:srgbClr val="2A4F1C"/>
                </a:solidFill>
                <a:latin typeface="Arial"/>
                <a:ea typeface="Arial"/>
                <a:cs typeface="Arial"/>
                <a:sym typeface="Arial"/>
              </a:rPr>
              <a:t> </a:t>
            </a:r>
            <a:r>
              <a:rPr lang="en-GB" sz="2400" b="1" i="0" u="none" strike="noStrike" cap="none" dirty="0" err="1">
                <a:solidFill>
                  <a:srgbClr val="2A4F1C"/>
                </a:solidFill>
                <a:latin typeface="Arial"/>
                <a:ea typeface="Arial"/>
                <a:cs typeface="Arial"/>
                <a:sym typeface="Arial"/>
              </a:rPr>
              <a:t>pentru</a:t>
            </a:r>
            <a:r>
              <a:rPr lang="en-GB" sz="2400" b="1" i="0" u="none" strike="noStrike" cap="none" dirty="0">
                <a:solidFill>
                  <a:srgbClr val="2A4F1C"/>
                </a:solidFill>
                <a:latin typeface="Arial"/>
                <a:ea typeface="Arial"/>
                <a:cs typeface="Arial"/>
                <a:sym typeface="Arial"/>
              </a:rPr>
              <a:t> a </a:t>
            </a:r>
            <a:r>
              <a:rPr lang="en-GB" sz="2400" b="1" i="0" u="none" strike="noStrike" cap="none" dirty="0" err="1">
                <a:solidFill>
                  <a:srgbClr val="2A4F1C"/>
                </a:solidFill>
                <a:latin typeface="Arial"/>
                <a:ea typeface="Arial"/>
                <a:cs typeface="Arial"/>
                <a:sym typeface="Arial"/>
              </a:rPr>
              <a:t>deveni</a:t>
            </a:r>
            <a:r>
              <a:rPr lang="en-GB" sz="2400" b="1" i="0" u="none" strike="noStrike" cap="none" dirty="0">
                <a:solidFill>
                  <a:srgbClr val="2A4F1C"/>
                </a:solidFill>
                <a:latin typeface="Arial"/>
                <a:ea typeface="Arial"/>
                <a:cs typeface="Arial"/>
                <a:sym typeface="Arial"/>
              </a:rPr>
              <a:t> o </a:t>
            </a:r>
            <a:r>
              <a:rPr lang="en-GB" sz="2400" b="1" i="0" u="none" strike="noStrike" cap="none" dirty="0" err="1">
                <a:solidFill>
                  <a:srgbClr val="2A4F1C"/>
                </a:solidFill>
                <a:latin typeface="Arial"/>
                <a:ea typeface="Arial"/>
                <a:cs typeface="Arial"/>
                <a:sym typeface="Arial"/>
              </a:rPr>
              <a:t>companie</a:t>
            </a:r>
            <a:r>
              <a:rPr lang="en-GB" sz="2400" b="1" i="0" u="none" strike="noStrike" cap="none" dirty="0">
                <a:solidFill>
                  <a:srgbClr val="2A4F1C"/>
                </a:solidFill>
                <a:latin typeface="Arial"/>
                <a:ea typeface="Arial"/>
                <a:cs typeface="Arial"/>
                <a:sym typeface="Arial"/>
              </a:rPr>
              <a:t> </a:t>
            </a:r>
            <a:r>
              <a:rPr lang="en-GB" sz="2400" b="1" i="0" u="none" strike="noStrike" cap="none" dirty="0" err="1">
                <a:solidFill>
                  <a:srgbClr val="2A4F1C"/>
                </a:solidFill>
                <a:latin typeface="Arial"/>
                <a:ea typeface="Arial"/>
                <a:cs typeface="Arial"/>
                <a:sym typeface="Arial"/>
              </a:rPr>
              <a:t>ecologică</a:t>
            </a:r>
            <a:r>
              <a:rPr lang="en-GB" sz="2400" b="1" i="0" u="none" strike="noStrike" cap="none" dirty="0">
                <a:solidFill>
                  <a:srgbClr val="2A4F1C"/>
                </a:solidFill>
                <a:latin typeface="Arial"/>
                <a:ea typeface="Arial"/>
                <a:cs typeface="Arial"/>
                <a:sym typeface="Arial"/>
              </a:rPr>
              <a:t> </a:t>
            </a:r>
            <a:r>
              <a:rPr lang="en-GB" sz="2400" b="1" i="0" u="none" strike="noStrike" cap="none" dirty="0" err="1">
                <a:solidFill>
                  <a:srgbClr val="2A4F1C"/>
                </a:solidFill>
                <a:latin typeface="Arial"/>
                <a:ea typeface="Arial"/>
                <a:cs typeface="Arial"/>
                <a:sym typeface="Arial"/>
              </a:rPr>
              <a:t>prin</a:t>
            </a:r>
            <a:r>
              <a:rPr lang="en-GB" sz="2400" b="1" i="0" u="none" strike="noStrike" cap="none" dirty="0">
                <a:solidFill>
                  <a:srgbClr val="2A4F1C"/>
                </a:solidFill>
                <a:latin typeface="Arial"/>
                <a:ea typeface="Arial"/>
                <a:cs typeface="Arial"/>
                <a:sym typeface="Arial"/>
              </a:rPr>
              <a:t> </a:t>
            </a:r>
            <a:r>
              <a:rPr lang="en-GB" sz="2400" b="1" i="0" u="none" strike="noStrike" cap="none" dirty="0" err="1">
                <a:solidFill>
                  <a:srgbClr val="2A4F1C"/>
                </a:solidFill>
                <a:latin typeface="Arial"/>
                <a:ea typeface="Arial"/>
                <a:cs typeface="Arial"/>
                <a:sym typeface="Arial"/>
              </a:rPr>
              <a:t>intermediul</a:t>
            </a:r>
            <a:r>
              <a:rPr lang="en-GB" sz="2400" b="1" i="0" u="none" strike="noStrike" cap="none" dirty="0">
                <a:solidFill>
                  <a:srgbClr val="2A4F1C"/>
                </a:solidFill>
                <a:latin typeface="Arial"/>
                <a:ea typeface="Arial"/>
                <a:cs typeface="Arial"/>
                <a:sym typeface="Arial"/>
              </a:rPr>
              <a:t> </a:t>
            </a:r>
            <a:r>
              <a:rPr lang="en-GB" sz="2400" b="1" i="0" u="none" strike="noStrike" cap="none" dirty="0" err="1">
                <a:solidFill>
                  <a:srgbClr val="2A4F1C"/>
                </a:solidFill>
                <a:latin typeface="Arial"/>
                <a:ea typeface="Arial"/>
                <a:cs typeface="Arial"/>
                <a:sym typeface="Arial"/>
              </a:rPr>
              <a:t>unor</a:t>
            </a:r>
            <a:r>
              <a:rPr lang="en-GB" sz="2400" b="1" i="0" u="none" strike="noStrike" cap="none" dirty="0">
                <a:solidFill>
                  <a:srgbClr val="2A4F1C"/>
                </a:solidFill>
                <a:latin typeface="Arial"/>
                <a:ea typeface="Arial"/>
                <a:cs typeface="Arial"/>
                <a:sym typeface="Arial"/>
              </a:rPr>
              <a:t> </a:t>
            </a:r>
            <a:r>
              <a:rPr lang="en-GB" sz="2400" b="1" i="0" u="none" strike="noStrike" cap="none" dirty="0" err="1">
                <a:solidFill>
                  <a:srgbClr val="2A4F1C"/>
                </a:solidFill>
                <a:latin typeface="Arial"/>
                <a:ea typeface="Arial"/>
                <a:cs typeface="Arial"/>
                <a:sym typeface="Arial"/>
              </a:rPr>
              <a:t>domenii</a:t>
            </a:r>
            <a:r>
              <a:rPr lang="en-GB" sz="2400" b="1" i="0" u="none" strike="noStrike" cap="none" dirty="0">
                <a:solidFill>
                  <a:srgbClr val="2A4F1C"/>
                </a:solidFill>
                <a:latin typeface="Arial"/>
                <a:ea typeface="Arial"/>
                <a:cs typeface="Arial"/>
                <a:sym typeface="Arial"/>
              </a:rPr>
              <a:t> precum </a:t>
            </a:r>
            <a:r>
              <a:rPr lang="en-GB" sz="2400" b="1" i="0" u="none" strike="noStrike" cap="none" dirty="0" err="1">
                <a:solidFill>
                  <a:srgbClr val="2A4F1C"/>
                </a:solidFill>
                <a:latin typeface="Arial"/>
                <a:ea typeface="Arial"/>
                <a:cs typeface="Arial"/>
                <a:sym typeface="Arial"/>
              </a:rPr>
              <a:t>strategiile</a:t>
            </a:r>
            <a:r>
              <a:rPr lang="en-GB" sz="2400" b="1" i="0" u="none" strike="noStrike" cap="none" dirty="0">
                <a:solidFill>
                  <a:srgbClr val="2A4F1C"/>
                </a:solidFill>
                <a:latin typeface="Arial"/>
                <a:ea typeface="Arial"/>
                <a:cs typeface="Arial"/>
                <a:sym typeface="Arial"/>
              </a:rPr>
              <a:t> de </a:t>
            </a:r>
            <a:r>
              <a:rPr lang="en-GB" sz="2400" b="1" i="0" u="none" strike="noStrike" cap="none" dirty="0" err="1">
                <a:solidFill>
                  <a:srgbClr val="2A4F1C"/>
                </a:solidFill>
                <a:latin typeface="Arial"/>
                <a:ea typeface="Arial"/>
                <a:cs typeface="Arial"/>
                <a:sym typeface="Arial"/>
              </a:rPr>
              <a:t>mediu</a:t>
            </a:r>
            <a:r>
              <a:rPr lang="en-GB" sz="2400" b="1" i="0" u="none" strike="noStrike" cap="none" dirty="0">
                <a:solidFill>
                  <a:srgbClr val="2A4F1C"/>
                </a:solidFill>
                <a:latin typeface="Arial"/>
                <a:ea typeface="Arial"/>
                <a:cs typeface="Arial"/>
                <a:sym typeface="Arial"/>
              </a:rPr>
              <a:t> </a:t>
            </a:r>
            <a:r>
              <a:rPr lang="en-GB" sz="2400" b="1" i="0" u="none" strike="noStrike" cap="none" dirty="0" err="1">
                <a:solidFill>
                  <a:srgbClr val="2A4F1C"/>
                </a:solidFill>
                <a:latin typeface="Arial"/>
                <a:ea typeface="Arial"/>
                <a:cs typeface="Arial"/>
                <a:sym typeface="Arial"/>
              </a:rPr>
              <a:t>și</a:t>
            </a:r>
            <a:r>
              <a:rPr lang="en-GB" sz="2400" b="1" i="0" u="none" strike="noStrike" cap="none" dirty="0">
                <a:solidFill>
                  <a:srgbClr val="2A4F1C"/>
                </a:solidFill>
                <a:latin typeface="Arial"/>
                <a:ea typeface="Arial"/>
                <a:cs typeface="Arial"/>
                <a:sym typeface="Arial"/>
              </a:rPr>
              <a:t> </a:t>
            </a:r>
            <a:r>
              <a:rPr lang="en-GB" sz="2400" b="1" i="0" u="none" strike="noStrike" cap="none" dirty="0" err="1">
                <a:solidFill>
                  <a:srgbClr val="2A4F1C"/>
                </a:solidFill>
                <a:latin typeface="Arial"/>
                <a:ea typeface="Arial"/>
                <a:cs typeface="Arial"/>
                <a:sym typeface="Arial"/>
              </a:rPr>
              <a:t>produsele</a:t>
            </a:r>
            <a:r>
              <a:rPr lang="en-GB" sz="2400" b="1" i="0" u="none" strike="noStrike" cap="none" dirty="0">
                <a:solidFill>
                  <a:srgbClr val="2A4F1C"/>
                </a:solidFill>
                <a:latin typeface="Arial"/>
                <a:ea typeface="Arial"/>
                <a:cs typeface="Arial"/>
                <a:sym typeface="Arial"/>
              </a:rPr>
              <a:t> </a:t>
            </a:r>
            <a:r>
              <a:rPr lang="en-GB" sz="2400" b="1" i="0" u="none" strike="noStrike" cap="none" dirty="0" err="1">
                <a:solidFill>
                  <a:srgbClr val="2A4F1C"/>
                </a:solidFill>
                <a:latin typeface="Arial"/>
                <a:ea typeface="Arial"/>
                <a:cs typeface="Arial"/>
                <a:sym typeface="Arial"/>
              </a:rPr>
              <a:t>ecologice</a:t>
            </a:r>
            <a:r>
              <a:rPr lang="en-GB" sz="2400" b="1" i="0" u="none" strike="noStrike" cap="none" dirty="0">
                <a:solidFill>
                  <a:srgbClr val="2A4F1C"/>
                </a:solidFill>
                <a:latin typeface="Arial"/>
                <a:ea typeface="Arial"/>
                <a:cs typeface="Arial"/>
                <a:sym typeface="Arial"/>
              </a:rPr>
              <a:t>. </a:t>
            </a:r>
            <a:endParaRPr dirty="0"/>
          </a:p>
        </p:txBody>
      </p:sp>
    </p:spTree>
  </p:cSld>
  <p:clrMapOvr>
    <a:masterClrMapping/>
  </p:clrMapOvr>
  <p:transition spd="med">
    <p:fade/>
  </p:transition>
</p:sld>
</file>

<file path=ppt/theme/theme1.xml><?xml version="1.0" encoding="utf-8"?>
<a:theme xmlns:a="http://schemas.openxmlformats.org/drawingml/2006/main"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1273</Words>
  <Application>Microsoft Office PowerPoint</Application>
  <PresentationFormat>Widescreen</PresentationFormat>
  <Paragraphs>91</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Noto Sans Symbols</vt:lpstr>
      <vt:lpstr>Times New Roman</vt:lpstr>
      <vt:lpstr>Wingdings</vt:lpstr>
      <vt:lpstr>Rückblick</vt:lpstr>
      <vt:lpstr>GREENWORLD: Gândiți verde pentru lume  Educație pentru tineret Youth Education ERASMUS+  KA220 YOU – Parteneriat strategic pentru educatia tinerilor Parteneriat de cooperare </vt:lpstr>
      <vt:lpstr>Rezultatele invatarii pentru Modulul 3</vt:lpstr>
      <vt:lpstr>Să începem!</vt:lpstr>
      <vt:lpstr> Introducere</vt:lpstr>
      <vt:lpstr>PowerPoint Presentation</vt:lpstr>
      <vt:lpstr>PowerPoint Presentation</vt:lpstr>
      <vt:lpstr>PowerPoint Presentation</vt:lpstr>
      <vt:lpstr>PowerPoint Presentation</vt:lpstr>
      <vt:lpstr>PowerPoint Presentation</vt:lpstr>
      <vt:lpstr>Schimbarea comportamentelor consumatorilor pe baza companiilor ecologice</vt:lpstr>
      <vt:lpstr>Motive pentru schimbarea comportamentului consumatorilor;</vt:lpstr>
      <vt:lpstr>‘Green Washing’</vt:lpstr>
      <vt:lpstr>Ce se intelege prin Green Washing?</vt:lpstr>
      <vt:lpstr>Obiective ale modulului</vt:lpstr>
      <vt:lpstr>Referințe și link-uri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GREENWORLD: Think Green for the World  Youth Education ERASMUS+  KA220 YOU - Strategic Partnerships for Youth Education Cooperation partnership</dc:title>
  <dc:creator>Selman Narlı</dc:creator>
  <cp:lastModifiedBy>Dan-Ovidiu Iovan</cp:lastModifiedBy>
  <cp:revision>1</cp:revision>
  <dcterms:created xsi:type="dcterms:W3CDTF">2020-11-17T09:39:06Z</dcterms:created>
  <dcterms:modified xsi:type="dcterms:W3CDTF">2024-05-13T15:58:54Z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